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1" r:id="rId5"/>
  </p:sldMasterIdLst>
  <p:notesMasterIdLst>
    <p:notesMasterId r:id="rId9"/>
  </p:notesMasterIdLst>
  <p:sldIdLst>
    <p:sldId id="257" r:id="rId6"/>
    <p:sldId id="258" r:id="rId7"/>
    <p:sldId id="261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093"/>
    <a:srgbClr val="2132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4532B6-BE46-479F-A905-0A3F65DF4766}" type="doc">
      <dgm:prSet loTypeId="urn:microsoft.com/office/officeart/2005/8/layout/hProcess7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i-FI"/>
        </a:p>
      </dgm:t>
    </dgm:pt>
    <dgm:pt modelId="{1E54D3FE-0019-439C-8781-2CB021228F5F}">
      <dgm:prSet phldrT="[Teksti]"/>
      <dgm:spPr/>
      <dgm:t>
        <a:bodyPr/>
        <a:lstStyle/>
        <a:p>
          <a:r>
            <a:rPr lang="fi-FI" dirty="0"/>
            <a:t>Ennen opintoja</a:t>
          </a:r>
        </a:p>
      </dgm:t>
    </dgm:pt>
    <dgm:pt modelId="{64ACB915-803D-4270-A8FD-C0AC53A6C3BC}" type="parTrans" cxnId="{5CEA4E5A-CC52-44D6-9DDB-1A14E2146558}">
      <dgm:prSet/>
      <dgm:spPr/>
      <dgm:t>
        <a:bodyPr/>
        <a:lstStyle/>
        <a:p>
          <a:endParaRPr lang="fi-FI"/>
        </a:p>
      </dgm:t>
    </dgm:pt>
    <dgm:pt modelId="{6D03BC66-EC97-46C1-A479-7B4C8EA9337D}" type="sibTrans" cxnId="{5CEA4E5A-CC52-44D6-9DDB-1A14E2146558}">
      <dgm:prSet/>
      <dgm:spPr/>
      <dgm:t>
        <a:bodyPr/>
        <a:lstStyle/>
        <a:p>
          <a:endParaRPr lang="fi-FI"/>
        </a:p>
      </dgm:t>
    </dgm:pt>
    <dgm:pt modelId="{9B3147DD-2A1C-43C0-ABD7-06DE7745601B}">
      <dgm:prSet phldrT="[Teksti]"/>
      <dgm:spPr/>
      <dgm:t>
        <a:bodyPr/>
        <a:lstStyle/>
        <a:p>
          <a:r>
            <a:rPr lang="fi-FI" dirty="0"/>
            <a:t>Taustan selvittäminen</a:t>
          </a:r>
        </a:p>
      </dgm:t>
    </dgm:pt>
    <dgm:pt modelId="{842DEFD5-5D5E-4FF9-BDFA-5AEBFCA550A8}" type="parTrans" cxnId="{8AD82A17-7335-4BA5-9BFB-E2B591B98F4E}">
      <dgm:prSet/>
      <dgm:spPr/>
      <dgm:t>
        <a:bodyPr/>
        <a:lstStyle/>
        <a:p>
          <a:endParaRPr lang="fi-FI"/>
        </a:p>
      </dgm:t>
    </dgm:pt>
    <dgm:pt modelId="{2948FACF-A3BA-461C-8D2C-50BC2CB09D4F}" type="sibTrans" cxnId="{8AD82A17-7335-4BA5-9BFB-E2B591B98F4E}">
      <dgm:prSet/>
      <dgm:spPr/>
      <dgm:t>
        <a:bodyPr/>
        <a:lstStyle/>
        <a:p>
          <a:endParaRPr lang="fi-FI"/>
        </a:p>
      </dgm:t>
    </dgm:pt>
    <dgm:pt modelId="{838F9E8C-5133-4EA6-B712-D8E9D13A1D34}">
      <dgm:prSet phldrT="[Teksti]"/>
      <dgm:spPr/>
      <dgm:t>
        <a:bodyPr/>
        <a:lstStyle/>
        <a:p>
          <a:r>
            <a:rPr lang="fi-FI" dirty="0"/>
            <a:t>Opintojen alussa</a:t>
          </a:r>
        </a:p>
      </dgm:t>
    </dgm:pt>
    <dgm:pt modelId="{EC398C6F-941B-4EA8-9F4F-EE236BD20BE2}" type="parTrans" cxnId="{D41DF878-A5DF-4AAD-A857-8CEE4BA13BF3}">
      <dgm:prSet/>
      <dgm:spPr/>
      <dgm:t>
        <a:bodyPr/>
        <a:lstStyle/>
        <a:p>
          <a:endParaRPr lang="fi-FI"/>
        </a:p>
      </dgm:t>
    </dgm:pt>
    <dgm:pt modelId="{688552AA-27E5-406C-BA9D-AECA61A07F33}" type="sibTrans" cxnId="{D41DF878-A5DF-4AAD-A857-8CEE4BA13BF3}">
      <dgm:prSet/>
      <dgm:spPr/>
      <dgm:t>
        <a:bodyPr/>
        <a:lstStyle/>
        <a:p>
          <a:endParaRPr lang="fi-FI"/>
        </a:p>
      </dgm:t>
    </dgm:pt>
    <dgm:pt modelId="{E857EA4B-90F2-466C-AC1D-D968C60EF669}">
      <dgm:prSet phldrT="[Teksti]"/>
      <dgm:spPr/>
      <dgm:t>
        <a:bodyPr/>
        <a:lstStyle/>
        <a:p>
          <a:r>
            <a:rPr lang="fi-FI" dirty="0"/>
            <a:t>Aloitushaastattelu ja alkuvaiheen ohjaus</a:t>
          </a:r>
        </a:p>
      </dgm:t>
    </dgm:pt>
    <dgm:pt modelId="{79EA664D-F64E-4C7B-BFCE-40B34D71C3D3}" type="parTrans" cxnId="{ABE9CA41-A433-4DDD-B4AE-B3B55A87DB89}">
      <dgm:prSet/>
      <dgm:spPr/>
      <dgm:t>
        <a:bodyPr/>
        <a:lstStyle/>
        <a:p>
          <a:endParaRPr lang="fi-FI"/>
        </a:p>
      </dgm:t>
    </dgm:pt>
    <dgm:pt modelId="{64C79C37-3C78-47B1-8118-0F0564E9D04F}" type="sibTrans" cxnId="{ABE9CA41-A433-4DDD-B4AE-B3B55A87DB89}">
      <dgm:prSet/>
      <dgm:spPr/>
      <dgm:t>
        <a:bodyPr/>
        <a:lstStyle/>
        <a:p>
          <a:endParaRPr lang="fi-FI"/>
        </a:p>
      </dgm:t>
    </dgm:pt>
    <dgm:pt modelId="{F6238330-A6DD-4FD3-94AF-23C7E001AF2A}">
      <dgm:prSet phldrT="[Teksti]"/>
      <dgm:spPr/>
      <dgm:t>
        <a:bodyPr/>
        <a:lstStyle/>
        <a:p>
          <a:r>
            <a:rPr lang="fi-FI" dirty="0"/>
            <a:t>Opintojen aikana</a:t>
          </a:r>
        </a:p>
      </dgm:t>
    </dgm:pt>
    <dgm:pt modelId="{6FF33128-D2D8-48EC-9556-53ECF0284C1C}" type="parTrans" cxnId="{7E436F73-DD3F-4B9F-866E-4D65B79571E3}">
      <dgm:prSet/>
      <dgm:spPr/>
      <dgm:t>
        <a:bodyPr/>
        <a:lstStyle/>
        <a:p>
          <a:endParaRPr lang="fi-FI"/>
        </a:p>
      </dgm:t>
    </dgm:pt>
    <dgm:pt modelId="{428EE396-2B16-4DD0-AE74-A12E97F00352}" type="sibTrans" cxnId="{7E436F73-DD3F-4B9F-866E-4D65B79571E3}">
      <dgm:prSet/>
      <dgm:spPr/>
      <dgm:t>
        <a:bodyPr/>
        <a:lstStyle/>
        <a:p>
          <a:endParaRPr lang="fi-FI"/>
        </a:p>
      </dgm:t>
    </dgm:pt>
    <dgm:pt modelId="{D295AE8D-2538-4EE9-8A5E-DA1F40A67CD2}">
      <dgm:prSet phldrT="[Teksti]"/>
      <dgm:spPr/>
      <dgm:t>
        <a:bodyPr/>
        <a:lstStyle/>
        <a:p>
          <a:r>
            <a:rPr lang="fi-FI" dirty="0"/>
            <a:t>Koulun tukihenkilöt (ammattihenkilö, oppimisvalmentaja)</a:t>
          </a:r>
        </a:p>
      </dgm:t>
    </dgm:pt>
    <dgm:pt modelId="{0628F75C-A094-4359-8898-3F0057198532}" type="parTrans" cxnId="{942F1785-A198-42DB-B398-B4B91F60A2DC}">
      <dgm:prSet/>
      <dgm:spPr/>
      <dgm:t>
        <a:bodyPr/>
        <a:lstStyle/>
        <a:p>
          <a:endParaRPr lang="fi-FI"/>
        </a:p>
      </dgm:t>
    </dgm:pt>
    <dgm:pt modelId="{36A30CC7-EC70-4E56-87CE-38C5E9F2F30A}" type="sibTrans" cxnId="{942F1785-A198-42DB-B398-B4B91F60A2DC}">
      <dgm:prSet/>
      <dgm:spPr/>
      <dgm:t>
        <a:bodyPr/>
        <a:lstStyle/>
        <a:p>
          <a:endParaRPr lang="fi-FI"/>
        </a:p>
      </dgm:t>
    </dgm:pt>
    <dgm:pt modelId="{C7007AB2-6D1C-455A-8108-DFE9A08F7AFF}">
      <dgm:prSet/>
      <dgm:spPr/>
      <dgm:t>
        <a:bodyPr/>
        <a:lstStyle/>
        <a:p>
          <a:r>
            <a:rPr lang="fi-FI"/>
            <a:t>Motivaation kartoitus</a:t>
          </a:r>
          <a:endParaRPr lang="fi-FI" dirty="0"/>
        </a:p>
      </dgm:t>
    </dgm:pt>
    <dgm:pt modelId="{6C5B7709-8301-4421-BA02-E260BB1E2960}" type="parTrans" cxnId="{9389443B-9690-4505-BB99-371AC4449213}">
      <dgm:prSet/>
      <dgm:spPr/>
      <dgm:t>
        <a:bodyPr/>
        <a:lstStyle/>
        <a:p>
          <a:endParaRPr lang="fi-FI"/>
        </a:p>
      </dgm:t>
    </dgm:pt>
    <dgm:pt modelId="{0A08E829-C3EE-443C-B05F-A98707EDF749}" type="sibTrans" cxnId="{9389443B-9690-4505-BB99-371AC4449213}">
      <dgm:prSet/>
      <dgm:spPr/>
      <dgm:t>
        <a:bodyPr/>
        <a:lstStyle/>
        <a:p>
          <a:endParaRPr lang="fi-FI"/>
        </a:p>
      </dgm:t>
    </dgm:pt>
    <dgm:pt modelId="{0E7FCDFD-F807-4D3B-8DC5-6BB361597203}">
      <dgm:prSet/>
      <dgm:spPr/>
      <dgm:t>
        <a:bodyPr/>
        <a:lstStyle/>
        <a:p>
          <a:r>
            <a:rPr lang="fi-FI"/>
            <a:t>Muutos aiempaan useita kertoja keskeyttäneellä</a:t>
          </a:r>
          <a:endParaRPr lang="fi-FI" dirty="0"/>
        </a:p>
      </dgm:t>
    </dgm:pt>
    <dgm:pt modelId="{FF1E70B9-DB85-47F5-A200-7434716837DA}" type="parTrans" cxnId="{FEA5E33C-10D7-4431-B6C5-B296E5AD989A}">
      <dgm:prSet/>
      <dgm:spPr/>
      <dgm:t>
        <a:bodyPr/>
        <a:lstStyle/>
        <a:p>
          <a:endParaRPr lang="fi-FI"/>
        </a:p>
      </dgm:t>
    </dgm:pt>
    <dgm:pt modelId="{88F67A01-8E36-4EF4-84A1-B59B5615DFCD}" type="sibTrans" cxnId="{FEA5E33C-10D7-4431-B6C5-B296E5AD989A}">
      <dgm:prSet/>
      <dgm:spPr/>
      <dgm:t>
        <a:bodyPr/>
        <a:lstStyle/>
        <a:p>
          <a:endParaRPr lang="fi-FI"/>
        </a:p>
      </dgm:t>
    </dgm:pt>
    <dgm:pt modelId="{82B3CD51-FF69-4B04-8A3B-1C7B4FB6A0B1}">
      <dgm:prSet/>
      <dgm:spPr/>
      <dgm:t>
        <a:bodyPr/>
        <a:lstStyle/>
        <a:p>
          <a:r>
            <a:rPr lang="fi-FI"/>
            <a:t>Alavalinnan osuvuus</a:t>
          </a:r>
          <a:endParaRPr lang="fi-FI" dirty="0"/>
        </a:p>
      </dgm:t>
    </dgm:pt>
    <dgm:pt modelId="{78D9619E-BE2B-4E86-8BA0-72F89999C2CC}" type="parTrans" cxnId="{8F5BEAD9-9C73-4E41-A65D-3EBDC7ED0970}">
      <dgm:prSet/>
      <dgm:spPr/>
      <dgm:t>
        <a:bodyPr/>
        <a:lstStyle/>
        <a:p>
          <a:endParaRPr lang="fi-FI"/>
        </a:p>
      </dgm:t>
    </dgm:pt>
    <dgm:pt modelId="{1F95A37C-E803-425D-B741-2B7720BBDB8F}" type="sibTrans" cxnId="{8F5BEAD9-9C73-4E41-A65D-3EBDC7ED0970}">
      <dgm:prSet/>
      <dgm:spPr/>
      <dgm:t>
        <a:bodyPr/>
        <a:lstStyle/>
        <a:p>
          <a:endParaRPr lang="fi-FI"/>
        </a:p>
      </dgm:t>
    </dgm:pt>
    <dgm:pt modelId="{DA660A0E-BF36-42F7-96CF-0804A4C48D03}">
      <dgm:prSet/>
      <dgm:spPr/>
      <dgm:t>
        <a:bodyPr/>
        <a:lstStyle/>
        <a:p>
          <a:r>
            <a:rPr lang="fi-FI" dirty="0"/>
            <a:t>Motivaatio avun vastaanottamiseen</a:t>
          </a:r>
        </a:p>
      </dgm:t>
    </dgm:pt>
    <dgm:pt modelId="{613D75C8-F19D-427F-9EF5-9A926D08EF19}" type="parTrans" cxnId="{97171102-4BEF-493C-9D51-E52C2A70A42C}">
      <dgm:prSet/>
      <dgm:spPr/>
      <dgm:t>
        <a:bodyPr/>
        <a:lstStyle/>
        <a:p>
          <a:endParaRPr lang="fi-FI"/>
        </a:p>
      </dgm:t>
    </dgm:pt>
    <dgm:pt modelId="{86720385-8081-4D43-BBC4-FC031B88D3CA}" type="sibTrans" cxnId="{97171102-4BEF-493C-9D51-E52C2A70A42C}">
      <dgm:prSet/>
      <dgm:spPr/>
      <dgm:t>
        <a:bodyPr/>
        <a:lstStyle/>
        <a:p>
          <a:endParaRPr lang="fi-FI"/>
        </a:p>
      </dgm:t>
    </dgm:pt>
    <dgm:pt modelId="{407F523A-97AA-4FF5-8CE8-3CF7890CC543}">
      <dgm:prSet/>
      <dgm:spPr/>
      <dgm:t>
        <a:bodyPr/>
        <a:lstStyle/>
        <a:p>
          <a:r>
            <a:rPr lang="fi-FI" dirty="0"/>
            <a:t>Tärkeää tavoittaa kaikki opiskelijat</a:t>
          </a:r>
        </a:p>
      </dgm:t>
    </dgm:pt>
    <dgm:pt modelId="{DB6D546F-2D34-4ED9-B94E-25EC8910B8FF}" type="parTrans" cxnId="{ACBD1A96-8BBC-4302-9AC6-8FF6FC9BB62A}">
      <dgm:prSet/>
      <dgm:spPr/>
      <dgm:t>
        <a:bodyPr/>
        <a:lstStyle/>
        <a:p>
          <a:endParaRPr lang="fi-FI"/>
        </a:p>
      </dgm:t>
    </dgm:pt>
    <dgm:pt modelId="{2BEF3531-41FB-4464-9DFB-0F11F4C2AD34}" type="sibTrans" cxnId="{ACBD1A96-8BBC-4302-9AC6-8FF6FC9BB62A}">
      <dgm:prSet/>
      <dgm:spPr/>
      <dgm:t>
        <a:bodyPr/>
        <a:lstStyle/>
        <a:p>
          <a:endParaRPr lang="fi-FI"/>
        </a:p>
      </dgm:t>
    </dgm:pt>
    <dgm:pt modelId="{7277073D-76EE-47F2-8FE4-0E49D7E07303}">
      <dgm:prSet/>
      <dgm:spPr/>
      <dgm:t>
        <a:bodyPr/>
        <a:lstStyle/>
        <a:p>
          <a:r>
            <a:rPr lang="fi-FI"/>
            <a:t>Yhteistyö vastuuopettajan kanssa</a:t>
          </a:r>
          <a:endParaRPr lang="fi-FI" dirty="0"/>
        </a:p>
      </dgm:t>
    </dgm:pt>
    <dgm:pt modelId="{587E253C-91B8-4EC3-BBBE-7ECDD40B4496}" type="parTrans" cxnId="{14051E01-F268-4F40-A73E-97A594D4EF54}">
      <dgm:prSet/>
      <dgm:spPr/>
      <dgm:t>
        <a:bodyPr/>
        <a:lstStyle/>
        <a:p>
          <a:endParaRPr lang="fi-FI"/>
        </a:p>
      </dgm:t>
    </dgm:pt>
    <dgm:pt modelId="{4344EC05-AE65-424B-BCAC-31275991A6F5}" type="sibTrans" cxnId="{14051E01-F268-4F40-A73E-97A594D4EF54}">
      <dgm:prSet/>
      <dgm:spPr/>
      <dgm:t>
        <a:bodyPr/>
        <a:lstStyle/>
        <a:p>
          <a:endParaRPr lang="fi-FI"/>
        </a:p>
      </dgm:t>
    </dgm:pt>
    <dgm:pt modelId="{CD510115-668A-43BB-9D9D-C1228323DB2D}">
      <dgm:prSet/>
      <dgm:spPr/>
      <dgm:t>
        <a:bodyPr/>
        <a:lstStyle/>
        <a:p>
          <a:r>
            <a:rPr lang="fi-FI"/>
            <a:t>Verkostopalaverit</a:t>
          </a:r>
          <a:endParaRPr lang="fi-FI" dirty="0"/>
        </a:p>
      </dgm:t>
    </dgm:pt>
    <dgm:pt modelId="{A8FC5FE8-EB7C-4EEF-BE6D-F74F961587AE}" type="parTrans" cxnId="{B2676A59-6EC0-4173-88BA-0BE5254590A6}">
      <dgm:prSet/>
      <dgm:spPr/>
      <dgm:t>
        <a:bodyPr/>
        <a:lstStyle/>
        <a:p>
          <a:endParaRPr lang="fi-FI"/>
        </a:p>
      </dgm:t>
    </dgm:pt>
    <dgm:pt modelId="{EEE160DF-F98C-4BE5-B38B-782A51F75F38}" type="sibTrans" cxnId="{B2676A59-6EC0-4173-88BA-0BE5254590A6}">
      <dgm:prSet/>
      <dgm:spPr/>
      <dgm:t>
        <a:bodyPr/>
        <a:lstStyle/>
        <a:p>
          <a:endParaRPr lang="fi-FI"/>
        </a:p>
      </dgm:t>
    </dgm:pt>
    <dgm:pt modelId="{C2A9C71E-65EE-492A-B8B7-08A36ABECC13}">
      <dgm:prSet/>
      <dgm:spPr/>
      <dgm:t>
        <a:bodyPr/>
        <a:lstStyle/>
        <a:p>
          <a:r>
            <a:rPr lang="fi-FI"/>
            <a:t>Ohjaus tuen piiriin</a:t>
          </a:r>
          <a:endParaRPr lang="fi-FI" dirty="0"/>
        </a:p>
      </dgm:t>
    </dgm:pt>
    <dgm:pt modelId="{BEA3BBE8-1AE3-4A2D-8B9B-BAC48E34A8C1}" type="parTrans" cxnId="{338972EB-F0B5-4F19-9011-4FB79F07E9B8}">
      <dgm:prSet/>
      <dgm:spPr/>
      <dgm:t>
        <a:bodyPr/>
        <a:lstStyle/>
        <a:p>
          <a:endParaRPr lang="fi-FI"/>
        </a:p>
      </dgm:t>
    </dgm:pt>
    <dgm:pt modelId="{04BA1536-7015-4803-8ADC-92131FEBBC9B}" type="sibTrans" cxnId="{338972EB-F0B5-4F19-9011-4FB79F07E9B8}">
      <dgm:prSet/>
      <dgm:spPr/>
      <dgm:t>
        <a:bodyPr/>
        <a:lstStyle/>
        <a:p>
          <a:endParaRPr lang="fi-FI"/>
        </a:p>
      </dgm:t>
    </dgm:pt>
    <dgm:pt modelId="{36DA7702-AB1D-414A-8738-82CE14178BAD}">
      <dgm:prSet/>
      <dgm:spPr/>
      <dgm:t>
        <a:bodyPr/>
        <a:lstStyle/>
        <a:p>
          <a:r>
            <a:rPr lang="fi-FI"/>
            <a:t>Yhteistyö kodin kanssa</a:t>
          </a:r>
          <a:endParaRPr lang="fi-FI" dirty="0"/>
        </a:p>
      </dgm:t>
    </dgm:pt>
    <dgm:pt modelId="{63B23B3C-BC85-4C7D-BB2B-518F3B47BDD7}" type="parTrans" cxnId="{695954D4-129A-4C34-B606-2F378B46F5D5}">
      <dgm:prSet/>
      <dgm:spPr/>
      <dgm:t>
        <a:bodyPr/>
        <a:lstStyle/>
        <a:p>
          <a:endParaRPr lang="fi-FI"/>
        </a:p>
      </dgm:t>
    </dgm:pt>
    <dgm:pt modelId="{14A11303-47BE-4556-BE69-35B82589835D}" type="sibTrans" cxnId="{695954D4-129A-4C34-B606-2F378B46F5D5}">
      <dgm:prSet/>
      <dgm:spPr/>
      <dgm:t>
        <a:bodyPr/>
        <a:lstStyle/>
        <a:p>
          <a:endParaRPr lang="fi-FI"/>
        </a:p>
      </dgm:t>
    </dgm:pt>
    <dgm:pt modelId="{2FFD6563-AEAD-4E4E-B20A-A2A2C6C55799}">
      <dgm:prSet/>
      <dgm:spPr/>
      <dgm:t>
        <a:bodyPr/>
        <a:lstStyle/>
        <a:p>
          <a:r>
            <a:rPr lang="fi-FI" dirty="0"/>
            <a:t>Tukimuotojen hyödyntäminen</a:t>
          </a:r>
        </a:p>
      </dgm:t>
    </dgm:pt>
    <dgm:pt modelId="{C538AEAC-2FAB-43D1-A8E2-44E84FF9FC8A}" type="parTrans" cxnId="{472E8D42-F385-4D84-A90C-5CA20F7F04AB}">
      <dgm:prSet/>
      <dgm:spPr/>
      <dgm:t>
        <a:bodyPr/>
        <a:lstStyle/>
        <a:p>
          <a:endParaRPr lang="fi-FI"/>
        </a:p>
      </dgm:t>
    </dgm:pt>
    <dgm:pt modelId="{9FB3D1B5-72BF-4E59-B572-97E92CCEA118}" type="sibTrans" cxnId="{472E8D42-F385-4D84-A90C-5CA20F7F04AB}">
      <dgm:prSet/>
      <dgm:spPr/>
      <dgm:t>
        <a:bodyPr/>
        <a:lstStyle/>
        <a:p>
          <a:endParaRPr lang="fi-FI"/>
        </a:p>
      </dgm:t>
    </dgm:pt>
    <dgm:pt modelId="{64D0AD30-F356-42E7-A485-9E298EC5A426}">
      <dgm:prSet/>
      <dgm:spPr/>
      <dgm:t>
        <a:bodyPr/>
        <a:lstStyle/>
        <a:p>
          <a:r>
            <a:rPr lang="fi-FI" dirty="0"/>
            <a:t>Säännölliset tapaamiset, tsekkauspalaverit</a:t>
          </a:r>
        </a:p>
      </dgm:t>
    </dgm:pt>
    <dgm:pt modelId="{7AC37CC2-9527-4ABA-9265-65EA2F42CB21}" type="parTrans" cxnId="{ADBC0801-BAEE-463E-8E38-872E6DF6B92F}">
      <dgm:prSet/>
      <dgm:spPr/>
      <dgm:t>
        <a:bodyPr/>
        <a:lstStyle/>
        <a:p>
          <a:endParaRPr lang="fi-FI"/>
        </a:p>
      </dgm:t>
    </dgm:pt>
    <dgm:pt modelId="{7BBFE852-E0FE-48E6-A38F-B9BF34C2443C}" type="sibTrans" cxnId="{ADBC0801-BAEE-463E-8E38-872E6DF6B92F}">
      <dgm:prSet/>
      <dgm:spPr/>
      <dgm:t>
        <a:bodyPr/>
        <a:lstStyle/>
        <a:p>
          <a:endParaRPr lang="fi-FI"/>
        </a:p>
      </dgm:t>
    </dgm:pt>
    <dgm:pt modelId="{1AD1C5BE-556B-4A08-A696-3B2D0FBA6584}">
      <dgm:prSet/>
      <dgm:spPr/>
      <dgm:t>
        <a:bodyPr/>
        <a:lstStyle/>
        <a:p>
          <a:r>
            <a:rPr lang="fi-FI" dirty="0"/>
            <a:t>Seuranta ja nopea reagointi</a:t>
          </a:r>
        </a:p>
      </dgm:t>
    </dgm:pt>
    <dgm:pt modelId="{6863D53C-DC44-4769-8B30-CB6B3D85825B}" type="parTrans" cxnId="{EDCB4641-F66D-4B5D-B9F3-1DE22323186E}">
      <dgm:prSet/>
      <dgm:spPr/>
      <dgm:t>
        <a:bodyPr/>
        <a:lstStyle/>
        <a:p>
          <a:endParaRPr lang="fi-FI"/>
        </a:p>
      </dgm:t>
    </dgm:pt>
    <dgm:pt modelId="{49C57D58-5377-4FC1-9F3F-7C266BD6DA2A}" type="sibTrans" cxnId="{EDCB4641-F66D-4B5D-B9F3-1DE22323186E}">
      <dgm:prSet/>
      <dgm:spPr/>
      <dgm:t>
        <a:bodyPr/>
        <a:lstStyle/>
        <a:p>
          <a:endParaRPr lang="fi-FI"/>
        </a:p>
      </dgm:t>
    </dgm:pt>
    <dgm:pt modelId="{BB2E1AF3-8F22-4077-B19A-C0ECD85CC547}">
      <dgm:prSet/>
      <dgm:spPr/>
      <dgm:t>
        <a:bodyPr/>
        <a:lstStyle/>
        <a:p>
          <a:r>
            <a:rPr lang="fi-FI"/>
            <a:t>Alaan liittyvän pohdinnan tukeminen</a:t>
          </a:r>
          <a:endParaRPr lang="fi-FI" dirty="0"/>
        </a:p>
      </dgm:t>
    </dgm:pt>
    <dgm:pt modelId="{47F6EBD6-D898-4AD0-81A9-1516C5B702E0}" type="parTrans" cxnId="{B41D38C0-AF8F-4862-AB9C-AF15B21D45CB}">
      <dgm:prSet/>
      <dgm:spPr/>
      <dgm:t>
        <a:bodyPr/>
        <a:lstStyle/>
        <a:p>
          <a:endParaRPr lang="fi-FI"/>
        </a:p>
      </dgm:t>
    </dgm:pt>
    <dgm:pt modelId="{5E6E3CDA-0D56-403B-94FE-68AB4919F618}" type="sibTrans" cxnId="{B41D38C0-AF8F-4862-AB9C-AF15B21D45CB}">
      <dgm:prSet/>
      <dgm:spPr/>
      <dgm:t>
        <a:bodyPr/>
        <a:lstStyle/>
        <a:p>
          <a:endParaRPr lang="fi-FI"/>
        </a:p>
      </dgm:t>
    </dgm:pt>
    <dgm:pt modelId="{AE343B2D-6293-404C-B0ED-5226957DF438}">
      <dgm:prSet/>
      <dgm:spPr/>
      <dgm:t>
        <a:bodyPr/>
        <a:lstStyle/>
        <a:p>
          <a:r>
            <a:rPr lang="fi-FI" dirty="0"/>
            <a:t>Tukimuotojen hyödyntäminen</a:t>
          </a:r>
        </a:p>
      </dgm:t>
    </dgm:pt>
    <dgm:pt modelId="{E8412763-3CD3-43E0-B0B5-D17964B0DFE7}" type="parTrans" cxnId="{49B7D8A6-9462-4D85-8289-C41285A642EC}">
      <dgm:prSet/>
      <dgm:spPr/>
      <dgm:t>
        <a:bodyPr/>
        <a:lstStyle/>
        <a:p>
          <a:endParaRPr lang="fi-FI"/>
        </a:p>
      </dgm:t>
    </dgm:pt>
    <dgm:pt modelId="{759A04A7-B3DF-4F68-B08D-94DAD74A0F16}" type="sibTrans" cxnId="{49B7D8A6-9462-4D85-8289-C41285A642EC}">
      <dgm:prSet/>
      <dgm:spPr/>
      <dgm:t>
        <a:bodyPr/>
        <a:lstStyle/>
        <a:p>
          <a:endParaRPr lang="fi-FI"/>
        </a:p>
      </dgm:t>
    </dgm:pt>
    <dgm:pt modelId="{924A1801-4762-4252-835F-740CDA92B469}">
      <dgm:prSet/>
      <dgm:spPr/>
      <dgm:t>
        <a:bodyPr/>
        <a:lstStyle/>
        <a:p>
          <a:r>
            <a:rPr lang="fi-FI" dirty="0"/>
            <a:t>Opintojen päättymisvaiheessa</a:t>
          </a:r>
        </a:p>
      </dgm:t>
    </dgm:pt>
    <dgm:pt modelId="{E1B27DCB-0A7E-45A8-A2AF-CE6F0801DB7D}" type="parTrans" cxnId="{976369F9-EB33-4DC0-951B-855C4DF5A367}">
      <dgm:prSet/>
      <dgm:spPr/>
      <dgm:t>
        <a:bodyPr/>
        <a:lstStyle/>
        <a:p>
          <a:endParaRPr lang="fi-FI"/>
        </a:p>
      </dgm:t>
    </dgm:pt>
    <dgm:pt modelId="{573BB0A4-242F-49B5-96C7-D65A70DEA1ED}" type="sibTrans" cxnId="{976369F9-EB33-4DC0-951B-855C4DF5A367}">
      <dgm:prSet/>
      <dgm:spPr/>
      <dgm:t>
        <a:bodyPr/>
        <a:lstStyle/>
        <a:p>
          <a:endParaRPr lang="fi-FI"/>
        </a:p>
      </dgm:t>
    </dgm:pt>
    <dgm:pt modelId="{C7F3F807-F367-4CD7-BDE0-4FBC8E60FE36}" type="pres">
      <dgm:prSet presAssocID="{334532B6-BE46-479F-A905-0A3F65DF4766}" presName="Name0" presStyleCnt="0">
        <dgm:presLayoutVars>
          <dgm:dir/>
          <dgm:animLvl val="lvl"/>
          <dgm:resizeHandles val="exact"/>
        </dgm:presLayoutVars>
      </dgm:prSet>
      <dgm:spPr/>
    </dgm:pt>
    <dgm:pt modelId="{DD4A3C69-B9C4-479E-AADB-EDC9EAF5BC6A}" type="pres">
      <dgm:prSet presAssocID="{1E54D3FE-0019-439C-8781-2CB021228F5F}" presName="compositeNode" presStyleCnt="0">
        <dgm:presLayoutVars>
          <dgm:bulletEnabled val="1"/>
        </dgm:presLayoutVars>
      </dgm:prSet>
      <dgm:spPr/>
    </dgm:pt>
    <dgm:pt modelId="{63E963FF-46FF-4442-8D37-79B11D6DAFD3}" type="pres">
      <dgm:prSet presAssocID="{1E54D3FE-0019-439C-8781-2CB021228F5F}" presName="bgRect" presStyleLbl="node1" presStyleIdx="0" presStyleCnt="4"/>
      <dgm:spPr/>
    </dgm:pt>
    <dgm:pt modelId="{2D34BDAC-1CA8-4AB8-BE90-52F99C9F592E}" type="pres">
      <dgm:prSet presAssocID="{1E54D3FE-0019-439C-8781-2CB021228F5F}" presName="parentNode" presStyleLbl="node1" presStyleIdx="0" presStyleCnt="4">
        <dgm:presLayoutVars>
          <dgm:chMax val="0"/>
          <dgm:bulletEnabled val="1"/>
        </dgm:presLayoutVars>
      </dgm:prSet>
      <dgm:spPr/>
    </dgm:pt>
    <dgm:pt modelId="{C159E1DB-0DD8-4213-813C-A17023AD7ADB}" type="pres">
      <dgm:prSet presAssocID="{1E54D3FE-0019-439C-8781-2CB021228F5F}" presName="childNode" presStyleLbl="node1" presStyleIdx="0" presStyleCnt="4">
        <dgm:presLayoutVars>
          <dgm:bulletEnabled val="1"/>
        </dgm:presLayoutVars>
      </dgm:prSet>
      <dgm:spPr/>
    </dgm:pt>
    <dgm:pt modelId="{31A97720-90CA-452D-8F2E-32DFE9E3EBB6}" type="pres">
      <dgm:prSet presAssocID="{6D03BC66-EC97-46C1-A479-7B4C8EA9337D}" presName="hSp" presStyleCnt="0"/>
      <dgm:spPr/>
    </dgm:pt>
    <dgm:pt modelId="{8B3B15FF-FF37-471A-9451-7D8D8AD8929A}" type="pres">
      <dgm:prSet presAssocID="{6D03BC66-EC97-46C1-A479-7B4C8EA9337D}" presName="vProcSp" presStyleCnt="0"/>
      <dgm:spPr/>
    </dgm:pt>
    <dgm:pt modelId="{5CBF097E-F560-4C4E-BDD6-A095C95FB13C}" type="pres">
      <dgm:prSet presAssocID="{6D03BC66-EC97-46C1-A479-7B4C8EA9337D}" presName="vSp1" presStyleCnt="0"/>
      <dgm:spPr/>
    </dgm:pt>
    <dgm:pt modelId="{578DEF2B-2822-4100-B5F9-CFFCBE85053C}" type="pres">
      <dgm:prSet presAssocID="{6D03BC66-EC97-46C1-A479-7B4C8EA9337D}" presName="simulatedConn" presStyleLbl="solidFgAcc1" presStyleIdx="0" presStyleCnt="3"/>
      <dgm:spPr/>
    </dgm:pt>
    <dgm:pt modelId="{D500C0F0-63D8-4B2A-B60B-A7A9390CCDB2}" type="pres">
      <dgm:prSet presAssocID="{6D03BC66-EC97-46C1-A479-7B4C8EA9337D}" presName="vSp2" presStyleCnt="0"/>
      <dgm:spPr/>
    </dgm:pt>
    <dgm:pt modelId="{B2327190-40D7-4FB6-8E57-37613FE455B4}" type="pres">
      <dgm:prSet presAssocID="{6D03BC66-EC97-46C1-A479-7B4C8EA9337D}" presName="sibTrans" presStyleCnt="0"/>
      <dgm:spPr/>
    </dgm:pt>
    <dgm:pt modelId="{3952129E-9573-4495-A746-D1232165F831}" type="pres">
      <dgm:prSet presAssocID="{838F9E8C-5133-4EA6-B712-D8E9D13A1D34}" presName="compositeNode" presStyleCnt="0">
        <dgm:presLayoutVars>
          <dgm:bulletEnabled val="1"/>
        </dgm:presLayoutVars>
      </dgm:prSet>
      <dgm:spPr/>
    </dgm:pt>
    <dgm:pt modelId="{CF0CCA96-C685-4301-9985-CC9870ACDA59}" type="pres">
      <dgm:prSet presAssocID="{838F9E8C-5133-4EA6-B712-D8E9D13A1D34}" presName="bgRect" presStyleLbl="node1" presStyleIdx="1" presStyleCnt="4"/>
      <dgm:spPr/>
    </dgm:pt>
    <dgm:pt modelId="{F991E584-6834-4240-9828-8B296F784E44}" type="pres">
      <dgm:prSet presAssocID="{838F9E8C-5133-4EA6-B712-D8E9D13A1D34}" presName="parentNode" presStyleLbl="node1" presStyleIdx="1" presStyleCnt="4">
        <dgm:presLayoutVars>
          <dgm:chMax val="0"/>
          <dgm:bulletEnabled val="1"/>
        </dgm:presLayoutVars>
      </dgm:prSet>
      <dgm:spPr/>
    </dgm:pt>
    <dgm:pt modelId="{833A9040-8BF6-4427-A86A-25C76CCC7514}" type="pres">
      <dgm:prSet presAssocID="{838F9E8C-5133-4EA6-B712-D8E9D13A1D34}" presName="childNode" presStyleLbl="node1" presStyleIdx="1" presStyleCnt="4">
        <dgm:presLayoutVars>
          <dgm:bulletEnabled val="1"/>
        </dgm:presLayoutVars>
      </dgm:prSet>
      <dgm:spPr/>
    </dgm:pt>
    <dgm:pt modelId="{C25AF70E-DC62-4AF9-8591-3C02EC3489BC}" type="pres">
      <dgm:prSet presAssocID="{688552AA-27E5-406C-BA9D-AECA61A07F33}" presName="hSp" presStyleCnt="0"/>
      <dgm:spPr/>
    </dgm:pt>
    <dgm:pt modelId="{7FAF4C06-D8C2-497A-A9A3-E8A2C95AB342}" type="pres">
      <dgm:prSet presAssocID="{688552AA-27E5-406C-BA9D-AECA61A07F33}" presName="vProcSp" presStyleCnt="0"/>
      <dgm:spPr/>
    </dgm:pt>
    <dgm:pt modelId="{8AD6056B-06D4-4900-8430-C626CA124CF5}" type="pres">
      <dgm:prSet presAssocID="{688552AA-27E5-406C-BA9D-AECA61A07F33}" presName="vSp1" presStyleCnt="0"/>
      <dgm:spPr/>
    </dgm:pt>
    <dgm:pt modelId="{D2C949EF-28BA-4E44-B81B-F4ACC90B152E}" type="pres">
      <dgm:prSet presAssocID="{688552AA-27E5-406C-BA9D-AECA61A07F33}" presName="simulatedConn" presStyleLbl="solidFgAcc1" presStyleIdx="1" presStyleCnt="3"/>
      <dgm:spPr/>
    </dgm:pt>
    <dgm:pt modelId="{EEA7B122-1235-4ED2-B486-C42584C15148}" type="pres">
      <dgm:prSet presAssocID="{688552AA-27E5-406C-BA9D-AECA61A07F33}" presName="vSp2" presStyleCnt="0"/>
      <dgm:spPr/>
    </dgm:pt>
    <dgm:pt modelId="{59F14E46-23EF-41E6-A106-D24941C857D8}" type="pres">
      <dgm:prSet presAssocID="{688552AA-27E5-406C-BA9D-AECA61A07F33}" presName="sibTrans" presStyleCnt="0"/>
      <dgm:spPr/>
    </dgm:pt>
    <dgm:pt modelId="{9A984EE7-A89F-4669-8C08-3D8CAD0936D7}" type="pres">
      <dgm:prSet presAssocID="{F6238330-A6DD-4FD3-94AF-23C7E001AF2A}" presName="compositeNode" presStyleCnt="0">
        <dgm:presLayoutVars>
          <dgm:bulletEnabled val="1"/>
        </dgm:presLayoutVars>
      </dgm:prSet>
      <dgm:spPr/>
    </dgm:pt>
    <dgm:pt modelId="{00C60862-5A45-4B08-8E04-E4E79B56CAC3}" type="pres">
      <dgm:prSet presAssocID="{F6238330-A6DD-4FD3-94AF-23C7E001AF2A}" presName="bgRect" presStyleLbl="node1" presStyleIdx="2" presStyleCnt="4" custScaleY="100880"/>
      <dgm:spPr/>
    </dgm:pt>
    <dgm:pt modelId="{16DCC29C-0862-41B4-AC77-C4194E64BC8A}" type="pres">
      <dgm:prSet presAssocID="{F6238330-A6DD-4FD3-94AF-23C7E001AF2A}" presName="parentNode" presStyleLbl="node1" presStyleIdx="2" presStyleCnt="4">
        <dgm:presLayoutVars>
          <dgm:chMax val="0"/>
          <dgm:bulletEnabled val="1"/>
        </dgm:presLayoutVars>
      </dgm:prSet>
      <dgm:spPr/>
    </dgm:pt>
    <dgm:pt modelId="{AFA385E9-099D-4C06-9CBC-58E1E4AB9730}" type="pres">
      <dgm:prSet presAssocID="{F6238330-A6DD-4FD3-94AF-23C7E001AF2A}" presName="childNode" presStyleLbl="node1" presStyleIdx="2" presStyleCnt="4">
        <dgm:presLayoutVars>
          <dgm:bulletEnabled val="1"/>
        </dgm:presLayoutVars>
      </dgm:prSet>
      <dgm:spPr/>
    </dgm:pt>
    <dgm:pt modelId="{CE2BF3DC-6F59-4FB7-9818-428050F371D9}" type="pres">
      <dgm:prSet presAssocID="{428EE396-2B16-4DD0-AE74-A12E97F00352}" presName="hSp" presStyleCnt="0"/>
      <dgm:spPr/>
    </dgm:pt>
    <dgm:pt modelId="{621E4AAE-1E45-43C1-A4B0-B1E9F0438608}" type="pres">
      <dgm:prSet presAssocID="{428EE396-2B16-4DD0-AE74-A12E97F00352}" presName="vProcSp" presStyleCnt="0"/>
      <dgm:spPr/>
    </dgm:pt>
    <dgm:pt modelId="{90C9EB8C-622C-44A4-AA1A-690EFF6C4ABB}" type="pres">
      <dgm:prSet presAssocID="{428EE396-2B16-4DD0-AE74-A12E97F00352}" presName="vSp1" presStyleCnt="0"/>
      <dgm:spPr/>
    </dgm:pt>
    <dgm:pt modelId="{E65C223E-B3F3-4993-9E08-5E10B4EB5475}" type="pres">
      <dgm:prSet presAssocID="{428EE396-2B16-4DD0-AE74-A12E97F00352}" presName="simulatedConn" presStyleLbl="solidFgAcc1" presStyleIdx="2" presStyleCnt="3"/>
      <dgm:spPr/>
    </dgm:pt>
    <dgm:pt modelId="{5D0B791F-B431-42D1-81E3-BF17143B2DE0}" type="pres">
      <dgm:prSet presAssocID="{428EE396-2B16-4DD0-AE74-A12E97F00352}" presName="vSp2" presStyleCnt="0"/>
      <dgm:spPr/>
    </dgm:pt>
    <dgm:pt modelId="{8E676682-1A90-4E5D-AB99-E12EE84F8226}" type="pres">
      <dgm:prSet presAssocID="{428EE396-2B16-4DD0-AE74-A12E97F00352}" presName="sibTrans" presStyleCnt="0"/>
      <dgm:spPr/>
    </dgm:pt>
    <dgm:pt modelId="{ABE8C652-B68B-4BD2-9594-29853FD18CF2}" type="pres">
      <dgm:prSet presAssocID="{924A1801-4762-4252-835F-740CDA92B469}" presName="compositeNode" presStyleCnt="0">
        <dgm:presLayoutVars>
          <dgm:bulletEnabled val="1"/>
        </dgm:presLayoutVars>
      </dgm:prSet>
      <dgm:spPr/>
    </dgm:pt>
    <dgm:pt modelId="{41589E8A-3930-4E50-865F-0B32B85D4F06}" type="pres">
      <dgm:prSet presAssocID="{924A1801-4762-4252-835F-740CDA92B469}" presName="bgRect" presStyleLbl="node1" presStyleIdx="3" presStyleCnt="4"/>
      <dgm:spPr/>
    </dgm:pt>
    <dgm:pt modelId="{0B630EDA-BC6F-4B9E-A6B7-E733763BAB43}" type="pres">
      <dgm:prSet presAssocID="{924A1801-4762-4252-835F-740CDA92B469}" presName="parentNode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DBC0801-BAEE-463E-8E38-872E6DF6B92F}" srcId="{F6238330-A6DD-4FD3-94AF-23C7E001AF2A}" destId="{64D0AD30-F356-42E7-A485-9E298EC5A426}" srcOrd="1" destOrd="0" parTransId="{7AC37CC2-9527-4ABA-9265-65EA2F42CB21}" sibTransId="{7BBFE852-E0FE-48E6-A38F-B9BF34C2443C}"/>
    <dgm:cxn modelId="{14051E01-F268-4F40-A73E-97A594D4EF54}" srcId="{838F9E8C-5133-4EA6-B712-D8E9D13A1D34}" destId="{7277073D-76EE-47F2-8FE4-0E49D7E07303}" srcOrd="2" destOrd="0" parTransId="{587E253C-91B8-4EC3-BBBE-7ECDD40B4496}" sibTransId="{4344EC05-AE65-424B-BCAC-31275991A6F5}"/>
    <dgm:cxn modelId="{97171102-4BEF-493C-9D51-E52C2A70A42C}" srcId="{1E54D3FE-0019-439C-8781-2CB021228F5F}" destId="{DA660A0E-BF36-42F7-96CF-0804A4C48D03}" srcOrd="4" destOrd="0" parTransId="{613D75C8-F19D-427F-9EF5-9A926D08EF19}" sibTransId="{86720385-8081-4D43-BBC4-FC031B88D3CA}"/>
    <dgm:cxn modelId="{8AD82A17-7335-4BA5-9BFB-E2B591B98F4E}" srcId="{1E54D3FE-0019-439C-8781-2CB021228F5F}" destId="{9B3147DD-2A1C-43C0-ABD7-06DE7745601B}" srcOrd="0" destOrd="0" parTransId="{842DEFD5-5D5E-4FF9-BDFA-5AEBFCA550A8}" sibTransId="{2948FACF-A3BA-461C-8D2C-50BC2CB09D4F}"/>
    <dgm:cxn modelId="{812A952B-864B-4F92-8233-369570E6173A}" type="presOf" srcId="{924A1801-4762-4252-835F-740CDA92B469}" destId="{0B630EDA-BC6F-4B9E-A6B7-E733763BAB43}" srcOrd="1" destOrd="0" presId="urn:microsoft.com/office/officeart/2005/8/layout/hProcess7"/>
    <dgm:cxn modelId="{74F3422C-8FBD-4910-BB72-44C0343A36C4}" type="presOf" srcId="{9B3147DD-2A1C-43C0-ABD7-06DE7745601B}" destId="{C159E1DB-0DD8-4213-813C-A17023AD7ADB}" srcOrd="0" destOrd="0" presId="urn:microsoft.com/office/officeart/2005/8/layout/hProcess7"/>
    <dgm:cxn modelId="{2033C82C-3C9F-4E2C-A629-31B2D6CFCD8D}" type="presOf" srcId="{F6238330-A6DD-4FD3-94AF-23C7E001AF2A}" destId="{16DCC29C-0862-41B4-AC77-C4194E64BC8A}" srcOrd="1" destOrd="0" presId="urn:microsoft.com/office/officeart/2005/8/layout/hProcess7"/>
    <dgm:cxn modelId="{4E54B72E-BA90-4D0D-9B00-66B81C4238CD}" type="presOf" srcId="{E857EA4B-90F2-466C-AC1D-D968C60EF669}" destId="{833A9040-8BF6-4427-A86A-25C76CCC7514}" srcOrd="0" destOrd="0" presId="urn:microsoft.com/office/officeart/2005/8/layout/hProcess7"/>
    <dgm:cxn modelId="{881DBF33-4681-4DD3-8B9D-506C97E71193}" type="presOf" srcId="{C2A9C71E-65EE-492A-B8B7-08A36ABECC13}" destId="{833A9040-8BF6-4427-A86A-25C76CCC7514}" srcOrd="0" destOrd="4" presId="urn:microsoft.com/office/officeart/2005/8/layout/hProcess7"/>
    <dgm:cxn modelId="{9389443B-9690-4505-BB99-371AC4449213}" srcId="{1E54D3FE-0019-439C-8781-2CB021228F5F}" destId="{C7007AB2-6D1C-455A-8108-DFE9A08F7AFF}" srcOrd="1" destOrd="0" parTransId="{6C5B7709-8301-4421-BA02-E260BB1E2960}" sibTransId="{0A08E829-C3EE-443C-B05F-A98707EDF749}"/>
    <dgm:cxn modelId="{FEA5E33C-10D7-4431-B6C5-B296E5AD989A}" srcId="{1E54D3FE-0019-439C-8781-2CB021228F5F}" destId="{0E7FCDFD-F807-4D3B-8DC5-6BB361597203}" srcOrd="2" destOrd="0" parTransId="{FF1E70B9-DB85-47F5-A200-7434716837DA}" sibTransId="{88F67A01-8E36-4EF4-84A1-B59B5615DFCD}"/>
    <dgm:cxn modelId="{0DD80E3D-57BB-43B9-85A0-9505D378E603}" type="presOf" srcId="{AE343B2D-6293-404C-B0ED-5226957DF438}" destId="{AFA385E9-099D-4C06-9CBC-58E1E4AB9730}" srcOrd="0" destOrd="4" presId="urn:microsoft.com/office/officeart/2005/8/layout/hProcess7"/>
    <dgm:cxn modelId="{65F01240-063F-4A18-BF5D-689417040B22}" type="presOf" srcId="{334532B6-BE46-479F-A905-0A3F65DF4766}" destId="{C7F3F807-F367-4CD7-BDE0-4FBC8E60FE36}" srcOrd="0" destOrd="0" presId="urn:microsoft.com/office/officeart/2005/8/layout/hProcess7"/>
    <dgm:cxn modelId="{B1A7395B-F7C7-414B-98C7-C1B35321691F}" type="presOf" srcId="{0E7FCDFD-F807-4D3B-8DC5-6BB361597203}" destId="{C159E1DB-0DD8-4213-813C-A17023AD7ADB}" srcOrd="0" destOrd="2" presId="urn:microsoft.com/office/officeart/2005/8/layout/hProcess7"/>
    <dgm:cxn modelId="{EDCB4641-F66D-4B5D-B9F3-1DE22323186E}" srcId="{F6238330-A6DD-4FD3-94AF-23C7E001AF2A}" destId="{1AD1C5BE-556B-4A08-A696-3B2D0FBA6584}" srcOrd="2" destOrd="0" parTransId="{6863D53C-DC44-4769-8B30-CB6B3D85825B}" sibTransId="{49C57D58-5377-4FC1-9F3F-7C266BD6DA2A}"/>
    <dgm:cxn modelId="{E5C8C861-86D9-441C-AE18-A42F80FC882D}" type="presOf" srcId="{838F9E8C-5133-4EA6-B712-D8E9D13A1D34}" destId="{F991E584-6834-4240-9828-8B296F784E44}" srcOrd="1" destOrd="0" presId="urn:microsoft.com/office/officeart/2005/8/layout/hProcess7"/>
    <dgm:cxn modelId="{ABE9CA41-A433-4DDD-B4AE-B3B55A87DB89}" srcId="{838F9E8C-5133-4EA6-B712-D8E9D13A1D34}" destId="{E857EA4B-90F2-466C-AC1D-D968C60EF669}" srcOrd="0" destOrd="0" parTransId="{79EA664D-F64E-4C7B-BFCE-40B34D71C3D3}" sibTransId="{64C79C37-3C78-47B1-8118-0F0564E9D04F}"/>
    <dgm:cxn modelId="{472E8D42-F385-4D84-A90C-5CA20F7F04AB}" srcId="{838F9E8C-5133-4EA6-B712-D8E9D13A1D34}" destId="{2FFD6563-AEAD-4E4E-B20A-A2A2C6C55799}" srcOrd="6" destOrd="0" parTransId="{C538AEAC-2FAB-43D1-A8E2-44E84FF9FC8A}" sibTransId="{9FB3D1B5-72BF-4E59-B572-97E92CCEA118}"/>
    <dgm:cxn modelId="{B7AE7268-F515-4C3B-9D30-ACDBB7565594}" type="presOf" srcId="{BB2E1AF3-8F22-4077-B19A-C0ECD85CC547}" destId="{AFA385E9-099D-4C06-9CBC-58E1E4AB9730}" srcOrd="0" destOrd="3" presId="urn:microsoft.com/office/officeart/2005/8/layout/hProcess7"/>
    <dgm:cxn modelId="{B47C7C4A-DCD9-4BCF-B8F7-6AD101AC53D8}" type="presOf" srcId="{F6238330-A6DD-4FD3-94AF-23C7E001AF2A}" destId="{00C60862-5A45-4B08-8E04-E4E79B56CAC3}" srcOrd="0" destOrd="0" presId="urn:microsoft.com/office/officeart/2005/8/layout/hProcess7"/>
    <dgm:cxn modelId="{BD17EA4E-7B9E-4A96-A3B0-E9C81A6FB98A}" type="presOf" srcId="{838F9E8C-5133-4EA6-B712-D8E9D13A1D34}" destId="{CF0CCA96-C685-4301-9985-CC9870ACDA59}" srcOrd="0" destOrd="0" presId="urn:microsoft.com/office/officeart/2005/8/layout/hProcess7"/>
    <dgm:cxn modelId="{7E436F73-DD3F-4B9F-866E-4D65B79571E3}" srcId="{334532B6-BE46-479F-A905-0A3F65DF4766}" destId="{F6238330-A6DD-4FD3-94AF-23C7E001AF2A}" srcOrd="2" destOrd="0" parTransId="{6FF33128-D2D8-48EC-9556-53ECF0284C1C}" sibTransId="{428EE396-2B16-4DD0-AE74-A12E97F00352}"/>
    <dgm:cxn modelId="{C5981555-D47D-47DE-94C0-C069775F22A8}" type="presOf" srcId="{D295AE8D-2538-4EE9-8A5E-DA1F40A67CD2}" destId="{AFA385E9-099D-4C06-9CBC-58E1E4AB9730}" srcOrd="0" destOrd="0" presId="urn:microsoft.com/office/officeart/2005/8/layout/hProcess7"/>
    <dgm:cxn modelId="{E19ED256-BA98-417B-9B6C-C3029A72BA72}" type="presOf" srcId="{407F523A-97AA-4FF5-8CE8-3CF7890CC543}" destId="{833A9040-8BF6-4427-A86A-25C76CCC7514}" srcOrd="0" destOrd="1" presId="urn:microsoft.com/office/officeart/2005/8/layout/hProcess7"/>
    <dgm:cxn modelId="{D41DF878-A5DF-4AAD-A857-8CEE4BA13BF3}" srcId="{334532B6-BE46-479F-A905-0A3F65DF4766}" destId="{838F9E8C-5133-4EA6-B712-D8E9D13A1D34}" srcOrd="1" destOrd="0" parTransId="{EC398C6F-941B-4EA8-9F4F-EE236BD20BE2}" sibTransId="{688552AA-27E5-406C-BA9D-AECA61A07F33}"/>
    <dgm:cxn modelId="{B2676A59-6EC0-4173-88BA-0BE5254590A6}" srcId="{838F9E8C-5133-4EA6-B712-D8E9D13A1D34}" destId="{CD510115-668A-43BB-9D9D-C1228323DB2D}" srcOrd="3" destOrd="0" parTransId="{A8FC5FE8-EB7C-4EEF-BE6D-F74F961587AE}" sibTransId="{EEE160DF-F98C-4BE5-B38B-782A51F75F38}"/>
    <dgm:cxn modelId="{5CEA4E5A-CC52-44D6-9DDB-1A14E2146558}" srcId="{334532B6-BE46-479F-A905-0A3F65DF4766}" destId="{1E54D3FE-0019-439C-8781-2CB021228F5F}" srcOrd="0" destOrd="0" parTransId="{64ACB915-803D-4270-A8FD-C0AC53A6C3BC}" sibTransId="{6D03BC66-EC97-46C1-A479-7B4C8EA9337D}"/>
    <dgm:cxn modelId="{A78B177B-6D6C-463B-ADE3-E7FD354545FC}" type="presOf" srcId="{2FFD6563-AEAD-4E4E-B20A-A2A2C6C55799}" destId="{833A9040-8BF6-4427-A86A-25C76CCC7514}" srcOrd="0" destOrd="6" presId="urn:microsoft.com/office/officeart/2005/8/layout/hProcess7"/>
    <dgm:cxn modelId="{3BB1037E-AAE1-4000-AE80-202026AD1923}" type="presOf" srcId="{7277073D-76EE-47F2-8FE4-0E49D7E07303}" destId="{833A9040-8BF6-4427-A86A-25C76CCC7514}" srcOrd="0" destOrd="2" presId="urn:microsoft.com/office/officeart/2005/8/layout/hProcess7"/>
    <dgm:cxn modelId="{942F1785-A198-42DB-B398-B4B91F60A2DC}" srcId="{F6238330-A6DD-4FD3-94AF-23C7E001AF2A}" destId="{D295AE8D-2538-4EE9-8A5E-DA1F40A67CD2}" srcOrd="0" destOrd="0" parTransId="{0628F75C-A094-4359-8898-3F0057198532}" sibTransId="{36A30CC7-EC70-4E56-87CE-38C5E9F2F30A}"/>
    <dgm:cxn modelId="{ACBD1A96-8BBC-4302-9AC6-8FF6FC9BB62A}" srcId="{838F9E8C-5133-4EA6-B712-D8E9D13A1D34}" destId="{407F523A-97AA-4FF5-8CE8-3CF7890CC543}" srcOrd="1" destOrd="0" parTransId="{DB6D546F-2D34-4ED9-B94E-25EC8910B8FF}" sibTransId="{2BEF3531-41FB-4464-9DFB-0F11F4C2AD34}"/>
    <dgm:cxn modelId="{F5D36AA4-39DD-44F6-B233-55B3B739DA81}" type="presOf" srcId="{DA660A0E-BF36-42F7-96CF-0804A4C48D03}" destId="{C159E1DB-0DD8-4213-813C-A17023AD7ADB}" srcOrd="0" destOrd="4" presId="urn:microsoft.com/office/officeart/2005/8/layout/hProcess7"/>
    <dgm:cxn modelId="{49B7D8A6-9462-4D85-8289-C41285A642EC}" srcId="{F6238330-A6DD-4FD3-94AF-23C7E001AF2A}" destId="{AE343B2D-6293-404C-B0ED-5226957DF438}" srcOrd="4" destOrd="0" parTransId="{E8412763-3CD3-43E0-B0B5-D17964B0DFE7}" sibTransId="{759A04A7-B3DF-4F68-B08D-94DAD74A0F16}"/>
    <dgm:cxn modelId="{51BCB6B3-60EA-4F57-A977-CD04F5D4B9B5}" type="presOf" srcId="{CD510115-668A-43BB-9D9D-C1228323DB2D}" destId="{833A9040-8BF6-4427-A86A-25C76CCC7514}" srcOrd="0" destOrd="3" presId="urn:microsoft.com/office/officeart/2005/8/layout/hProcess7"/>
    <dgm:cxn modelId="{9DA225C0-FCBD-4390-B2B5-902687EBF87C}" type="presOf" srcId="{64D0AD30-F356-42E7-A485-9E298EC5A426}" destId="{AFA385E9-099D-4C06-9CBC-58E1E4AB9730}" srcOrd="0" destOrd="1" presId="urn:microsoft.com/office/officeart/2005/8/layout/hProcess7"/>
    <dgm:cxn modelId="{B41D38C0-AF8F-4862-AB9C-AF15B21D45CB}" srcId="{F6238330-A6DD-4FD3-94AF-23C7E001AF2A}" destId="{BB2E1AF3-8F22-4077-B19A-C0ECD85CC547}" srcOrd="3" destOrd="0" parTransId="{47F6EBD6-D898-4AD0-81A9-1516C5B702E0}" sibTransId="{5E6E3CDA-0D56-403B-94FE-68AB4919F618}"/>
    <dgm:cxn modelId="{70AD83C0-EEAE-4B2F-90E8-E30E9F4BF68D}" type="presOf" srcId="{C7007AB2-6D1C-455A-8108-DFE9A08F7AFF}" destId="{C159E1DB-0DD8-4213-813C-A17023AD7ADB}" srcOrd="0" destOrd="1" presId="urn:microsoft.com/office/officeart/2005/8/layout/hProcess7"/>
    <dgm:cxn modelId="{ECC61EC6-8607-4969-BF47-1C204138535C}" type="presOf" srcId="{1E54D3FE-0019-439C-8781-2CB021228F5F}" destId="{2D34BDAC-1CA8-4AB8-BE90-52F99C9F592E}" srcOrd="1" destOrd="0" presId="urn:microsoft.com/office/officeart/2005/8/layout/hProcess7"/>
    <dgm:cxn modelId="{2AED52D0-F7E2-4012-A0CD-FCDB8B712483}" type="presOf" srcId="{1AD1C5BE-556B-4A08-A696-3B2D0FBA6584}" destId="{AFA385E9-099D-4C06-9CBC-58E1E4AB9730}" srcOrd="0" destOrd="2" presId="urn:microsoft.com/office/officeart/2005/8/layout/hProcess7"/>
    <dgm:cxn modelId="{F945E5D3-8F7F-4C35-A6D9-937EC239FFA7}" type="presOf" srcId="{36DA7702-AB1D-414A-8738-82CE14178BAD}" destId="{833A9040-8BF6-4427-A86A-25C76CCC7514}" srcOrd="0" destOrd="5" presId="urn:microsoft.com/office/officeart/2005/8/layout/hProcess7"/>
    <dgm:cxn modelId="{695954D4-129A-4C34-B606-2F378B46F5D5}" srcId="{838F9E8C-5133-4EA6-B712-D8E9D13A1D34}" destId="{36DA7702-AB1D-414A-8738-82CE14178BAD}" srcOrd="5" destOrd="0" parTransId="{63B23B3C-BC85-4C7D-BB2B-518F3B47BDD7}" sibTransId="{14A11303-47BE-4556-BE69-35B82589835D}"/>
    <dgm:cxn modelId="{BD68DED4-B688-4DE8-8BE2-DC4B87096335}" type="presOf" srcId="{1E54D3FE-0019-439C-8781-2CB021228F5F}" destId="{63E963FF-46FF-4442-8D37-79B11D6DAFD3}" srcOrd="0" destOrd="0" presId="urn:microsoft.com/office/officeart/2005/8/layout/hProcess7"/>
    <dgm:cxn modelId="{8F5BEAD9-9C73-4E41-A65D-3EBDC7ED0970}" srcId="{1E54D3FE-0019-439C-8781-2CB021228F5F}" destId="{82B3CD51-FF69-4B04-8A3B-1C7B4FB6A0B1}" srcOrd="3" destOrd="0" parTransId="{78D9619E-BE2B-4E86-8BA0-72F89999C2CC}" sibTransId="{1F95A37C-E803-425D-B741-2B7720BBDB8F}"/>
    <dgm:cxn modelId="{6D1B33E2-2660-4C2A-AB24-96D12F5DB0F3}" type="presOf" srcId="{924A1801-4762-4252-835F-740CDA92B469}" destId="{41589E8A-3930-4E50-865F-0B32B85D4F06}" srcOrd="0" destOrd="0" presId="urn:microsoft.com/office/officeart/2005/8/layout/hProcess7"/>
    <dgm:cxn modelId="{338972EB-F0B5-4F19-9011-4FB79F07E9B8}" srcId="{838F9E8C-5133-4EA6-B712-D8E9D13A1D34}" destId="{C2A9C71E-65EE-492A-B8B7-08A36ABECC13}" srcOrd="4" destOrd="0" parTransId="{BEA3BBE8-1AE3-4A2D-8B9B-BAC48E34A8C1}" sibTransId="{04BA1536-7015-4803-8ADC-92131FEBBC9B}"/>
    <dgm:cxn modelId="{976369F9-EB33-4DC0-951B-855C4DF5A367}" srcId="{334532B6-BE46-479F-A905-0A3F65DF4766}" destId="{924A1801-4762-4252-835F-740CDA92B469}" srcOrd="3" destOrd="0" parTransId="{E1B27DCB-0A7E-45A8-A2AF-CE6F0801DB7D}" sibTransId="{573BB0A4-242F-49B5-96C7-D65A70DEA1ED}"/>
    <dgm:cxn modelId="{B7F90EFD-8799-405B-8833-7A9013EC6BE9}" type="presOf" srcId="{82B3CD51-FF69-4B04-8A3B-1C7B4FB6A0B1}" destId="{C159E1DB-0DD8-4213-813C-A17023AD7ADB}" srcOrd="0" destOrd="3" presId="urn:microsoft.com/office/officeart/2005/8/layout/hProcess7"/>
    <dgm:cxn modelId="{A62B365A-4EF5-40C6-9C5C-4220D6F61E17}" type="presParOf" srcId="{C7F3F807-F367-4CD7-BDE0-4FBC8E60FE36}" destId="{DD4A3C69-B9C4-479E-AADB-EDC9EAF5BC6A}" srcOrd="0" destOrd="0" presId="urn:microsoft.com/office/officeart/2005/8/layout/hProcess7"/>
    <dgm:cxn modelId="{492905EB-9597-4BB8-AC5B-F667220612D4}" type="presParOf" srcId="{DD4A3C69-B9C4-479E-AADB-EDC9EAF5BC6A}" destId="{63E963FF-46FF-4442-8D37-79B11D6DAFD3}" srcOrd="0" destOrd="0" presId="urn:microsoft.com/office/officeart/2005/8/layout/hProcess7"/>
    <dgm:cxn modelId="{36E69571-D537-49C5-8CE2-DC57D299F7CC}" type="presParOf" srcId="{DD4A3C69-B9C4-479E-AADB-EDC9EAF5BC6A}" destId="{2D34BDAC-1CA8-4AB8-BE90-52F99C9F592E}" srcOrd="1" destOrd="0" presId="urn:microsoft.com/office/officeart/2005/8/layout/hProcess7"/>
    <dgm:cxn modelId="{E5B2BB8F-0F57-4F83-8F50-4B506071A606}" type="presParOf" srcId="{DD4A3C69-B9C4-479E-AADB-EDC9EAF5BC6A}" destId="{C159E1DB-0DD8-4213-813C-A17023AD7ADB}" srcOrd="2" destOrd="0" presId="urn:microsoft.com/office/officeart/2005/8/layout/hProcess7"/>
    <dgm:cxn modelId="{6009C8BB-9F30-4598-878A-2402567E3BE6}" type="presParOf" srcId="{C7F3F807-F367-4CD7-BDE0-4FBC8E60FE36}" destId="{31A97720-90CA-452D-8F2E-32DFE9E3EBB6}" srcOrd="1" destOrd="0" presId="urn:microsoft.com/office/officeart/2005/8/layout/hProcess7"/>
    <dgm:cxn modelId="{436151B0-757E-4B76-992E-68879DA6B1D6}" type="presParOf" srcId="{C7F3F807-F367-4CD7-BDE0-4FBC8E60FE36}" destId="{8B3B15FF-FF37-471A-9451-7D8D8AD8929A}" srcOrd="2" destOrd="0" presId="urn:microsoft.com/office/officeart/2005/8/layout/hProcess7"/>
    <dgm:cxn modelId="{7B46DE07-00CC-4F95-870F-B4D0F4EEAC05}" type="presParOf" srcId="{8B3B15FF-FF37-471A-9451-7D8D8AD8929A}" destId="{5CBF097E-F560-4C4E-BDD6-A095C95FB13C}" srcOrd="0" destOrd="0" presId="urn:microsoft.com/office/officeart/2005/8/layout/hProcess7"/>
    <dgm:cxn modelId="{C1A2E951-7738-4A65-93B2-BDED204E5E44}" type="presParOf" srcId="{8B3B15FF-FF37-471A-9451-7D8D8AD8929A}" destId="{578DEF2B-2822-4100-B5F9-CFFCBE85053C}" srcOrd="1" destOrd="0" presId="urn:microsoft.com/office/officeart/2005/8/layout/hProcess7"/>
    <dgm:cxn modelId="{1C1A5C10-5D1B-4352-B139-566C064E95B4}" type="presParOf" srcId="{8B3B15FF-FF37-471A-9451-7D8D8AD8929A}" destId="{D500C0F0-63D8-4B2A-B60B-A7A9390CCDB2}" srcOrd="2" destOrd="0" presId="urn:microsoft.com/office/officeart/2005/8/layout/hProcess7"/>
    <dgm:cxn modelId="{A07A1322-0038-4177-A737-09FF62CDEDB5}" type="presParOf" srcId="{C7F3F807-F367-4CD7-BDE0-4FBC8E60FE36}" destId="{B2327190-40D7-4FB6-8E57-37613FE455B4}" srcOrd="3" destOrd="0" presId="urn:microsoft.com/office/officeart/2005/8/layout/hProcess7"/>
    <dgm:cxn modelId="{8CBA0B4E-3848-45EC-958C-1114E1E5E14A}" type="presParOf" srcId="{C7F3F807-F367-4CD7-BDE0-4FBC8E60FE36}" destId="{3952129E-9573-4495-A746-D1232165F831}" srcOrd="4" destOrd="0" presId="urn:microsoft.com/office/officeart/2005/8/layout/hProcess7"/>
    <dgm:cxn modelId="{893297AF-ACE4-4F40-9FCC-FDDB720F480B}" type="presParOf" srcId="{3952129E-9573-4495-A746-D1232165F831}" destId="{CF0CCA96-C685-4301-9985-CC9870ACDA59}" srcOrd="0" destOrd="0" presId="urn:microsoft.com/office/officeart/2005/8/layout/hProcess7"/>
    <dgm:cxn modelId="{749F6991-08BF-42C5-8393-48428904731F}" type="presParOf" srcId="{3952129E-9573-4495-A746-D1232165F831}" destId="{F991E584-6834-4240-9828-8B296F784E44}" srcOrd="1" destOrd="0" presId="urn:microsoft.com/office/officeart/2005/8/layout/hProcess7"/>
    <dgm:cxn modelId="{B4266BD1-EF66-4B90-A0B0-838EE8A22688}" type="presParOf" srcId="{3952129E-9573-4495-A746-D1232165F831}" destId="{833A9040-8BF6-4427-A86A-25C76CCC7514}" srcOrd="2" destOrd="0" presId="urn:microsoft.com/office/officeart/2005/8/layout/hProcess7"/>
    <dgm:cxn modelId="{C94602FE-8DA7-46CE-BF88-5565DB5FD4F6}" type="presParOf" srcId="{C7F3F807-F367-4CD7-BDE0-4FBC8E60FE36}" destId="{C25AF70E-DC62-4AF9-8591-3C02EC3489BC}" srcOrd="5" destOrd="0" presId="urn:microsoft.com/office/officeart/2005/8/layout/hProcess7"/>
    <dgm:cxn modelId="{9CE8E8CA-0B79-4232-980D-9E743DFF343A}" type="presParOf" srcId="{C7F3F807-F367-4CD7-BDE0-4FBC8E60FE36}" destId="{7FAF4C06-D8C2-497A-A9A3-E8A2C95AB342}" srcOrd="6" destOrd="0" presId="urn:microsoft.com/office/officeart/2005/8/layout/hProcess7"/>
    <dgm:cxn modelId="{79C29B3C-EC33-4BD9-84A8-240F3F6923A9}" type="presParOf" srcId="{7FAF4C06-D8C2-497A-A9A3-E8A2C95AB342}" destId="{8AD6056B-06D4-4900-8430-C626CA124CF5}" srcOrd="0" destOrd="0" presId="urn:microsoft.com/office/officeart/2005/8/layout/hProcess7"/>
    <dgm:cxn modelId="{E7C67EC0-5C91-4BC7-8219-55759B93017E}" type="presParOf" srcId="{7FAF4C06-D8C2-497A-A9A3-E8A2C95AB342}" destId="{D2C949EF-28BA-4E44-B81B-F4ACC90B152E}" srcOrd="1" destOrd="0" presId="urn:microsoft.com/office/officeart/2005/8/layout/hProcess7"/>
    <dgm:cxn modelId="{E5BBA11B-4A9A-4D36-8C6D-94D76896F458}" type="presParOf" srcId="{7FAF4C06-D8C2-497A-A9A3-E8A2C95AB342}" destId="{EEA7B122-1235-4ED2-B486-C42584C15148}" srcOrd="2" destOrd="0" presId="urn:microsoft.com/office/officeart/2005/8/layout/hProcess7"/>
    <dgm:cxn modelId="{340890BD-AD21-44B2-A6B5-DA770029F696}" type="presParOf" srcId="{C7F3F807-F367-4CD7-BDE0-4FBC8E60FE36}" destId="{59F14E46-23EF-41E6-A106-D24941C857D8}" srcOrd="7" destOrd="0" presId="urn:microsoft.com/office/officeart/2005/8/layout/hProcess7"/>
    <dgm:cxn modelId="{FE408B31-BDA3-4B92-AF9E-3B5ED08578A7}" type="presParOf" srcId="{C7F3F807-F367-4CD7-BDE0-4FBC8E60FE36}" destId="{9A984EE7-A89F-4669-8C08-3D8CAD0936D7}" srcOrd="8" destOrd="0" presId="urn:microsoft.com/office/officeart/2005/8/layout/hProcess7"/>
    <dgm:cxn modelId="{9ECCF777-072E-4A3E-A4EF-DC2C41E01822}" type="presParOf" srcId="{9A984EE7-A89F-4669-8C08-3D8CAD0936D7}" destId="{00C60862-5A45-4B08-8E04-E4E79B56CAC3}" srcOrd="0" destOrd="0" presId="urn:microsoft.com/office/officeart/2005/8/layout/hProcess7"/>
    <dgm:cxn modelId="{790D9D38-FF22-48FB-ADA8-7B9737C955CF}" type="presParOf" srcId="{9A984EE7-A89F-4669-8C08-3D8CAD0936D7}" destId="{16DCC29C-0862-41B4-AC77-C4194E64BC8A}" srcOrd="1" destOrd="0" presId="urn:microsoft.com/office/officeart/2005/8/layout/hProcess7"/>
    <dgm:cxn modelId="{A63EAE88-3769-42DA-AB39-3F6BBB385E22}" type="presParOf" srcId="{9A984EE7-A89F-4669-8C08-3D8CAD0936D7}" destId="{AFA385E9-099D-4C06-9CBC-58E1E4AB9730}" srcOrd="2" destOrd="0" presId="urn:microsoft.com/office/officeart/2005/8/layout/hProcess7"/>
    <dgm:cxn modelId="{A6B86ACE-C2AD-4172-92ED-BD8136DC53B4}" type="presParOf" srcId="{C7F3F807-F367-4CD7-BDE0-4FBC8E60FE36}" destId="{CE2BF3DC-6F59-4FB7-9818-428050F371D9}" srcOrd="9" destOrd="0" presId="urn:microsoft.com/office/officeart/2005/8/layout/hProcess7"/>
    <dgm:cxn modelId="{39EF6D5C-556D-4249-80CE-6B77CD97CCEF}" type="presParOf" srcId="{C7F3F807-F367-4CD7-BDE0-4FBC8E60FE36}" destId="{621E4AAE-1E45-43C1-A4B0-B1E9F0438608}" srcOrd="10" destOrd="0" presId="urn:microsoft.com/office/officeart/2005/8/layout/hProcess7"/>
    <dgm:cxn modelId="{E5D07D82-2121-48ED-B1B0-DC959126C675}" type="presParOf" srcId="{621E4AAE-1E45-43C1-A4B0-B1E9F0438608}" destId="{90C9EB8C-622C-44A4-AA1A-690EFF6C4ABB}" srcOrd="0" destOrd="0" presId="urn:microsoft.com/office/officeart/2005/8/layout/hProcess7"/>
    <dgm:cxn modelId="{457CDDE0-1AB7-410E-AD97-552667AA29B1}" type="presParOf" srcId="{621E4AAE-1E45-43C1-A4B0-B1E9F0438608}" destId="{E65C223E-B3F3-4993-9E08-5E10B4EB5475}" srcOrd="1" destOrd="0" presId="urn:microsoft.com/office/officeart/2005/8/layout/hProcess7"/>
    <dgm:cxn modelId="{938BF897-E643-440C-B5C5-DCB29359281E}" type="presParOf" srcId="{621E4AAE-1E45-43C1-A4B0-B1E9F0438608}" destId="{5D0B791F-B431-42D1-81E3-BF17143B2DE0}" srcOrd="2" destOrd="0" presId="urn:microsoft.com/office/officeart/2005/8/layout/hProcess7"/>
    <dgm:cxn modelId="{B8704E3B-EA4A-42AF-B494-CC62B13BE152}" type="presParOf" srcId="{C7F3F807-F367-4CD7-BDE0-4FBC8E60FE36}" destId="{8E676682-1A90-4E5D-AB99-E12EE84F8226}" srcOrd="11" destOrd="0" presId="urn:microsoft.com/office/officeart/2005/8/layout/hProcess7"/>
    <dgm:cxn modelId="{10387C4F-3155-4322-B5C3-43E068B3D58E}" type="presParOf" srcId="{C7F3F807-F367-4CD7-BDE0-4FBC8E60FE36}" destId="{ABE8C652-B68B-4BD2-9594-29853FD18CF2}" srcOrd="12" destOrd="0" presId="urn:microsoft.com/office/officeart/2005/8/layout/hProcess7"/>
    <dgm:cxn modelId="{8DF9244E-ED58-485F-A939-2A973FDCFCD7}" type="presParOf" srcId="{ABE8C652-B68B-4BD2-9594-29853FD18CF2}" destId="{41589E8A-3930-4E50-865F-0B32B85D4F06}" srcOrd="0" destOrd="0" presId="urn:microsoft.com/office/officeart/2005/8/layout/hProcess7"/>
    <dgm:cxn modelId="{7747B02F-1224-454E-AAD3-7F8629FE4142}" type="presParOf" srcId="{ABE8C652-B68B-4BD2-9594-29853FD18CF2}" destId="{0B630EDA-BC6F-4B9E-A6B7-E733763BAB43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963FF-46FF-4442-8D37-79B11D6DAFD3}">
      <dsp:nvSpPr>
        <dsp:cNvPr id="0" name=""/>
        <dsp:cNvSpPr/>
      </dsp:nvSpPr>
      <dsp:spPr>
        <a:xfrm>
          <a:off x="4088" y="686981"/>
          <a:ext cx="2459502" cy="2951403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66675" bIns="0" numCol="1" spcCol="1270" anchor="t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Ennen opintoja</a:t>
          </a:r>
        </a:p>
      </dsp:txBody>
      <dsp:txXfrm rot="16200000">
        <a:off x="-960036" y="1651106"/>
        <a:ext cx="2420150" cy="491900"/>
      </dsp:txXfrm>
    </dsp:sp>
    <dsp:sp modelId="{C159E1DB-0DD8-4213-813C-A17023AD7ADB}">
      <dsp:nvSpPr>
        <dsp:cNvPr id="0" name=""/>
        <dsp:cNvSpPr/>
      </dsp:nvSpPr>
      <dsp:spPr>
        <a:xfrm>
          <a:off x="495989" y="686981"/>
          <a:ext cx="1832329" cy="295140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Taustan selvittäminen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/>
            <a:t>Motivaation kartoitus</a:t>
          </a:r>
          <a:endParaRPr lang="fi-FI" sz="150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/>
            <a:t>Muutos aiempaan useita kertoja keskeyttäneellä</a:t>
          </a:r>
          <a:endParaRPr lang="fi-FI" sz="150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/>
            <a:t>Alavalinnan osuvuus</a:t>
          </a:r>
          <a:endParaRPr lang="fi-FI" sz="150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Motivaatio avun vastaanottamiseen</a:t>
          </a:r>
        </a:p>
      </dsp:txBody>
      <dsp:txXfrm>
        <a:off x="495989" y="686981"/>
        <a:ext cx="1832329" cy="2951403"/>
      </dsp:txXfrm>
    </dsp:sp>
    <dsp:sp modelId="{CF0CCA96-C685-4301-9985-CC9870ACDA59}">
      <dsp:nvSpPr>
        <dsp:cNvPr id="0" name=""/>
        <dsp:cNvSpPr/>
      </dsp:nvSpPr>
      <dsp:spPr>
        <a:xfrm>
          <a:off x="2549674" y="686981"/>
          <a:ext cx="2459502" cy="2951403"/>
        </a:xfrm>
        <a:prstGeom prst="roundRect">
          <a:avLst>
            <a:gd name="adj" fmla="val 5000"/>
          </a:avLst>
        </a:prstGeom>
        <a:solidFill>
          <a:schemeClr val="accent2">
            <a:hueOff val="308578"/>
            <a:satOff val="-4924"/>
            <a:lumOff val="8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66675" bIns="0" numCol="1" spcCol="1270" anchor="t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Opintojen alussa</a:t>
          </a:r>
        </a:p>
      </dsp:txBody>
      <dsp:txXfrm rot="16200000">
        <a:off x="1585549" y="1651106"/>
        <a:ext cx="2420150" cy="491900"/>
      </dsp:txXfrm>
    </dsp:sp>
    <dsp:sp modelId="{578DEF2B-2822-4100-B5F9-CFFCBE85053C}">
      <dsp:nvSpPr>
        <dsp:cNvPr id="0" name=""/>
        <dsp:cNvSpPr/>
      </dsp:nvSpPr>
      <dsp:spPr>
        <a:xfrm rot="5400000">
          <a:off x="2344980" y="3034081"/>
          <a:ext cx="433982" cy="36892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3A9040-8BF6-4427-A86A-25C76CCC7514}">
      <dsp:nvSpPr>
        <dsp:cNvPr id="0" name=""/>
        <dsp:cNvSpPr/>
      </dsp:nvSpPr>
      <dsp:spPr>
        <a:xfrm>
          <a:off x="3041574" y="686981"/>
          <a:ext cx="1832329" cy="295140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Aloitushaastattelu ja alkuvaiheen ohjaus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Tärkeää tavoittaa kaikki opiskelijat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/>
            <a:t>Yhteistyö vastuuopettajan kanssa</a:t>
          </a:r>
          <a:endParaRPr lang="fi-FI" sz="150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/>
            <a:t>Verkostopalaverit</a:t>
          </a:r>
          <a:endParaRPr lang="fi-FI" sz="150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/>
            <a:t>Ohjaus tuen piiriin</a:t>
          </a:r>
          <a:endParaRPr lang="fi-FI" sz="150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/>
            <a:t>Yhteistyö kodin kanssa</a:t>
          </a:r>
          <a:endParaRPr lang="fi-FI" sz="150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Tukimuotojen hyödyntäminen</a:t>
          </a:r>
        </a:p>
      </dsp:txBody>
      <dsp:txXfrm>
        <a:off x="3041574" y="686981"/>
        <a:ext cx="1832329" cy="2951403"/>
      </dsp:txXfrm>
    </dsp:sp>
    <dsp:sp modelId="{00C60862-5A45-4B08-8E04-E4E79B56CAC3}">
      <dsp:nvSpPr>
        <dsp:cNvPr id="0" name=""/>
        <dsp:cNvSpPr/>
      </dsp:nvSpPr>
      <dsp:spPr>
        <a:xfrm>
          <a:off x="5095259" y="686981"/>
          <a:ext cx="2459502" cy="2977375"/>
        </a:xfrm>
        <a:prstGeom prst="roundRect">
          <a:avLst>
            <a:gd name="adj" fmla="val 5000"/>
          </a:avLst>
        </a:prstGeom>
        <a:solidFill>
          <a:schemeClr val="accent2">
            <a:hueOff val="617156"/>
            <a:satOff val="-9849"/>
            <a:lumOff val="16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66675" bIns="0" numCol="1" spcCol="1270" anchor="t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Opintojen aikana</a:t>
          </a:r>
        </a:p>
      </dsp:txBody>
      <dsp:txXfrm rot="16200000">
        <a:off x="4120486" y="1661754"/>
        <a:ext cx="2441448" cy="491900"/>
      </dsp:txXfrm>
    </dsp:sp>
    <dsp:sp modelId="{D2C949EF-28BA-4E44-B81B-F4ACC90B152E}">
      <dsp:nvSpPr>
        <dsp:cNvPr id="0" name=""/>
        <dsp:cNvSpPr/>
      </dsp:nvSpPr>
      <dsp:spPr>
        <a:xfrm rot="5400000">
          <a:off x="4890566" y="3034081"/>
          <a:ext cx="433982" cy="36892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462867"/>
              <a:satOff val="-7386"/>
              <a:lumOff val="12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A385E9-099D-4C06-9CBC-58E1E4AB9730}">
      <dsp:nvSpPr>
        <dsp:cNvPr id="0" name=""/>
        <dsp:cNvSpPr/>
      </dsp:nvSpPr>
      <dsp:spPr>
        <a:xfrm>
          <a:off x="5587160" y="686981"/>
          <a:ext cx="1832329" cy="29773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Koulun tukihenkilöt (ammattihenkilö, oppimisvalmentaja)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Säännölliset tapaamiset, tsekkauspalaverit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Seuranta ja nopea reagointi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/>
            <a:t>Alaan liittyvän pohdinnan tukeminen</a:t>
          </a:r>
          <a:endParaRPr lang="fi-FI" sz="150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Tukimuotojen hyödyntäminen</a:t>
          </a:r>
        </a:p>
      </dsp:txBody>
      <dsp:txXfrm>
        <a:off x="5587160" y="686981"/>
        <a:ext cx="1832329" cy="2977375"/>
      </dsp:txXfrm>
    </dsp:sp>
    <dsp:sp modelId="{41589E8A-3930-4E50-865F-0B32B85D4F06}">
      <dsp:nvSpPr>
        <dsp:cNvPr id="0" name=""/>
        <dsp:cNvSpPr/>
      </dsp:nvSpPr>
      <dsp:spPr>
        <a:xfrm>
          <a:off x="7640845" y="686981"/>
          <a:ext cx="2459502" cy="2951403"/>
        </a:xfrm>
        <a:prstGeom prst="roundRect">
          <a:avLst>
            <a:gd name="adj" fmla="val 5000"/>
          </a:avLst>
        </a:prstGeom>
        <a:solidFill>
          <a:schemeClr val="accent2">
            <a:hueOff val="925734"/>
            <a:satOff val="-14773"/>
            <a:lumOff val="241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1435" rIns="66675" bIns="0" numCol="1" spcCol="1270" anchor="t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dirty="0"/>
            <a:t>Opintojen päättymisvaiheessa</a:t>
          </a:r>
        </a:p>
      </dsp:txBody>
      <dsp:txXfrm rot="16200000">
        <a:off x="6676720" y="1651106"/>
        <a:ext cx="2420150" cy="491900"/>
      </dsp:txXfrm>
    </dsp:sp>
    <dsp:sp modelId="{E65C223E-B3F3-4993-9E08-5E10B4EB5475}">
      <dsp:nvSpPr>
        <dsp:cNvPr id="0" name=""/>
        <dsp:cNvSpPr/>
      </dsp:nvSpPr>
      <dsp:spPr>
        <a:xfrm rot="5400000">
          <a:off x="7436151" y="3034081"/>
          <a:ext cx="433982" cy="36892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925734"/>
              <a:satOff val="-14773"/>
              <a:lumOff val="241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AF24C-DA42-466B-B0F8-FF88F6D03DE8}" type="datetimeFigureOut">
              <a:rPr lang="fi-FI" smtClean="0"/>
              <a:t>8.6.2022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4B46C-AF60-481E-8DEF-44578315A8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1828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yötaivas&#10;&#10;Kuvaus luotu automaattisesti">
            <a:extLst>
              <a:ext uri="{FF2B5EF4-FFF2-40B4-BE49-F238E27FC236}">
                <a16:creationId xmlns:a16="http://schemas.microsoft.com/office/drawing/2014/main" id="{C04AD379-D175-4CD0-9F89-233713F9D9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89" y="0"/>
            <a:ext cx="12284701" cy="687124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662A170-589B-47CE-A3B7-060E00449C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660" y="1122363"/>
            <a:ext cx="4999290" cy="2387600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20908E8-9178-4D59-B2DD-571A2DAE6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660" y="3602038"/>
            <a:ext cx="499929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6" name="Kuva 1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C1D21B2-ABC3-4353-91CA-C9E7FAC2DA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33" y="5349875"/>
            <a:ext cx="3439664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79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CF196A-62EF-486B-8E8A-082D364E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614" y="457200"/>
            <a:ext cx="356141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D9F2B30-4ABB-4C4E-8376-30AD0F6E4C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E2CE0F3-9746-4DCB-B9CB-09B91B126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0614" y="2057400"/>
            <a:ext cx="356141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4ADC197-6017-4A75-998B-B449E4E4A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7659F97-CC85-4119-8E9C-CB37E1F5E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www.edusampo.fi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9A2F279-E1A2-4893-9D83-5F66892F3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6EC286-4996-488C-8B10-485CC4AA33F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155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564825-07CA-4659-8ACC-10DF4C794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D9BA645-9A2E-4200-BD88-DF0AB1B6D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32D61AC-3420-4386-B3AC-E0D43C05F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EACDCB2-E631-4327-A5EC-8D7EAED35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www.edusampo.fi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6ACC650-3DA9-48D5-8C6C-153D9438B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6EC286-4996-488C-8B10-485CC4AA33F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7384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1D61C946-CCA1-484F-BB3C-7114208916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686C878-67D7-4F9E-BD2A-CEEB6F3A48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4"/>
            <a:ext cx="2628900" cy="6160365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890FA1D-C089-4FF4-92B6-E04830B06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6160366"/>
          </a:xfrm>
        </p:spPr>
        <p:txBody>
          <a:bodyPr vert="eaVert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640527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C5504ECC-C333-4B64-8FBF-467C4ED83D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Alaotsikko 2">
            <a:extLst>
              <a:ext uri="{FF2B5EF4-FFF2-40B4-BE49-F238E27FC236}">
                <a16:creationId xmlns:a16="http://schemas.microsoft.com/office/drawing/2014/main" id="{620908E8-9178-4D59-B2DD-571A2DAE6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660" y="3602038"/>
            <a:ext cx="499929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6" name="Kuva 1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C1D21B2-ABC3-4353-91CA-C9E7FAC2DA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33" y="5349875"/>
            <a:ext cx="3439664" cy="1152000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B98CBC29-9FE8-4972-A93A-4C024E655CB0}"/>
              </a:ext>
            </a:extLst>
          </p:cNvPr>
          <p:cNvSpPr txBox="1">
            <a:spLocks/>
          </p:cNvSpPr>
          <p:nvPr userDrawn="1"/>
        </p:nvSpPr>
        <p:spPr>
          <a:xfrm>
            <a:off x="742060" y="1274763"/>
            <a:ext cx="4999290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0E5AC17C-96CA-4C6E-BF02-6F360C94EE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660" y="1122363"/>
            <a:ext cx="4999290" cy="2387600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7995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599C69-B784-49A0-9E0C-55092D022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D2249A-D331-4373-9650-1C0D295CA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0CEEB84-89F1-4B94-AC46-42C83D992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70FE820-4865-426B-9266-41A4C6C13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www.edusampo.fi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84F7F3-BA45-479C-8F47-D4EEAFFE2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6EC286-4996-488C-8B10-485CC4AA33F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4808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4A1EDB2-7419-4676-BCC9-7D807F8847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97680" cy="6866116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5386220-6498-4519-9201-E7770884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9AE05B0-C382-490F-867C-6702C518A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www.edusampo.fi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B0F8867-AFE4-4359-BDA3-ABC7A09E3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6EC286-4996-488C-8B10-485CC4AA33F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A87B6BD1-F441-4047-B0A1-CEE135686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2088" y="365125"/>
            <a:ext cx="5521712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CFB06DD3-F043-47C4-BBDD-504B1567A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2086" y="1825625"/>
            <a:ext cx="55217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CE1389E-7A0C-4AAE-86D3-A4070AC2B9E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365125"/>
            <a:ext cx="4737410" cy="58118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9474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A9115C-07A9-4BE1-8879-41F7464E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CDF516-8DA9-46CA-9970-1808C59B07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7734" y="1825625"/>
            <a:ext cx="4822066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9B51F5A-9F69-4628-8565-BA2DD4857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80EAB5-053D-43B3-B0E3-3318FD134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2399750-210A-4D9B-A2E6-ECE5DFB2F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www.edusampo.fi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3659AAD-530C-4134-81CC-6DB11DD99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6EC286-4996-488C-8B10-485CC4AA33F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601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F5F350-871B-4B4E-B30F-0AC42308A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856" y="365125"/>
            <a:ext cx="10170532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B0569B4-71BA-46CC-AC9B-9B9D25F35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4856" y="1681163"/>
            <a:ext cx="481271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DAE6B3F-3208-4648-8EED-182566C8D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4856" y="2505075"/>
            <a:ext cx="4812719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7A8C6EC-9296-404F-8B2D-9AEE9FDB18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BEB91B5-4C15-4E4B-A792-8A371E6671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E5596BB-41C2-4691-9559-944CDF1B4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4836F61-4DBD-4B18-A8F2-EE6DEC4C6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www.edusampo.fi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CFDA317-709C-4810-8A42-CE489095A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6EC286-4996-488C-8B10-485CC4AA33F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4942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8CC69F-7964-45F9-B5C6-0AE8C4E66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E5B88BF-F96F-4478-872B-D5E94C9E9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3256F8B-0CE4-436E-AAEB-A67E2FEB0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www.edusampo.fi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D37F7CC-4FA1-4EDC-A08D-7A80E9EEE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6EC286-4996-488C-8B10-485CC4AA33F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0999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6AAC08C-2F78-4EBB-BFF8-011B28E0A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D27BFCF-0330-47FD-B5DA-969029C9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www.edusampo.fi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DBA6623-9CC6-4B37-BB9F-D1E87DC2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6EC286-4996-488C-8B10-485CC4AA33F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537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BA563BBC-05AE-4A03-92F5-589A800079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93" y="-4788"/>
            <a:ext cx="12269585" cy="686278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662A170-589B-47CE-A3B7-060E00449C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660" y="1122363"/>
            <a:ext cx="4999290" cy="2387600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20908E8-9178-4D59-B2DD-571A2DAE6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660" y="3602038"/>
            <a:ext cx="499929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6" name="Kuva 1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C1D21B2-ABC3-4353-91CA-C9E7FAC2DA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33" y="5349875"/>
            <a:ext cx="3439664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002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2CD17C-D502-49F3-B813-F5A40BF3E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856" y="457200"/>
            <a:ext cx="383790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61CD16-CE58-4BCD-AC91-CB9A270E1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38FB686-907F-43C8-974D-A5039192D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4856" y="2057400"/>
            <a:ext cx="383790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C1C262A-794D-458C-870F-712F5605F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6C57D56-2F8D-4CB5-8703-4235C4C02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www.edusampo.fi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C635A2F-D2DC-478F-B889-FE96068BA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6EC286-4996-488C-8B10-485CC4AA33F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1901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CF196A-62EF-486B-8E8A-082D364E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614" y="457200"/>
            <a:ext cx="378638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4D9F2B30-4ABB-4C4E-8376-30AD0F6E4C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E2CE0F3-9746-4DCB-B9CB-09B91B126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0614" y="2057400"/>
            <a:ext cx="378638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4ADC197-6017-4A75-998B-B449E4E4A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7659F97-CC85-4119-8E9C-CB37E1F5E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www.edusampo.fi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9A2F279-E1A2-4893-9D83-5F66892F3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6EC286-4996-488C-8B10-485CC4AA33F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1516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564825-07CA-4659-8ACC-10DF4C794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D9BA645-9A2E-4200-BD88-DF0AB1B6D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32D61AC-3420-4386-B3AC-E0D43C05F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EACDCB2-E631-4327-A5EC-8D7EAED35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www.edusampo.fi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6ACC650-3DA9-48D5-8C6C-153D9438B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6EC286-4996-488C-8B10-485CC4AA33F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6611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A650C9EE-8ECA-4A3A-9280-5F309A9D1A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686C878-67D7-4F9E-BD2A-CEEB6F3A48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4"/>
            <a:ext cx="2628900" cy="6160365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890FA1D-C089-4FF4-92B6-E04830B06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6160366"/>
          </a:xfrm>
        </p:spPr>
        <p:txBody>
          <a:bodyPr vert="eaVert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10600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599C69-B784-49A0-9E0C-55092D022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D2249A-D331-4373-9650-1C0D295CA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0CEEB84-89F1-4B94-AC46-42C83D992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70FE820-4865-426B-9266-41A4C6C13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www.edusampo.fi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284F7F3-BA45-479C-8F47-D4EEAFFE2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6EC286-4996-488C-8B10-485CC4AA33F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0345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122C4295-5DD9-4C96-ABA0-AD1A83D7210B}"/>
              </a:ext>
            </a:extLst>
          </p:cNvPr>
          <p:cNvSpPr/>
          <p:nvPr userDrawn="1"/>
        </p:nvSpPr>
        <p:spPr>
          <a:xfrm>
            <a:off x="1" y="0"/>
            <a:ext cx="4038600" cy="6858000"/>
          </a:xfrm>
          <a:prstGeom prst="rect">
            <a:avLst/>
          </a:prstGeom>
          <a:gradFill flip="none" rotWithShape="1">
            <a:gsLst>
              <a:gs pos="0">
                <a:srgbClr val="EB6093"/>
              </a:gs>
              <a:gs pos="93000">
                <a:srgbClr val="213261"/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5386220-6498-4519-9201-E7770884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9AE05B0-C382-490F-867C-6702C518A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www.edusampo.fi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B0F8867-AFE4-4359-BDA3-ABC7A09E3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6EC286-4996-488C-8B10-485CC4AA33F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A87B6BD1-F441-4047-B0A1-CEE135686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2088" y="365125"/>
            <a:ext cx="5521712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CFB06DD3-F043-47C4-BBDD-504B1567A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2086" y="1825625"/>
            <a:ext cx="55217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CE1389E-7A0C-4AAE-86D3-A4070AC2B9E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365125"/>
            <a:ext cx="4737410" cy="58118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451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A9115C-07A9-4BE1-8879-41F7464E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CDF516-8DA9-46CA-9970-1808C59B07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9250" y="1825625"/>
            <a:ext cx="477055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9B51F5A-9F69-4628-8565-BA2DD4857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80EAB5-053D-43B3-B0E3-3318FD134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2399750-210A-4D9B-A2E6-ECE5DFB2F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www.edusampo.fi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3659AAD-530C-4134-81CC-6DB11DD99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6EC286-4996-488C-8B10-485CC4AA33F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016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F5F350-871B-4B4E-B30F-0AC42308A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098" y="365125"/>
            <a:ext cx="10196289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B0569B4-71BA-46CC-AC9B-9B9D25F35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9097" y="1681163"/>
            <a:ext cx="483847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DAE6B3F-3208-4648-8EED-182566C8D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9097" y="2505075"/>
            <a:ext cx="4838478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7A8C6EC-9296-404F-8B2D-9AEE9FDB18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BEB91B5-4C15-4E4B-A792-8A371E6671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E5596BB-41C2-4691-9559-944CDF1B4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4836F61-4DBD-4B18-A8F2-EE6DEC4C6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www.edusampo.fi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CFDA317-709C-4810-8A42-CE489095A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6EC286-4996-488C-8B10-485CC4AA33F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1515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8CC69F-7964-45F9-B5C6-0AE8C4E66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E5B88BF-F96F-4478-872B-D5E94C9E9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3256F8B-0CE4-436E-AAEB-A67E2FEB0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www.edusampo.fi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D37F7CC-4FA1-4EDC-A08D-7A80E9EEE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6EC286-4996-488C-8B10-485CC4AA33F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602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6AAC08C-2F78-4EBB-BFF8-011B28E0A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D27BFCF-0330-47FD-B5DA-969029C9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www.edusampo.fi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DBA6623-9CC6-4B37-BB9F-D1E87DC2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6EC286-4996-488C-8B10-485CC4AA33F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365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2CD17C-D502-49F3-B813-F5A40BF3E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008" y="457200"/>
            <a:ext cx="349701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61CD16-CE58-4BCD-AC91-CB9A270E1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38FB686-907F-43C8-974D-A5039192D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75008" y="2057400"/>
            <a:ext cx="349701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C1C262A-794D-458C-870F-712F5605F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6C57D56-2F8D-4CB5-8703-4235C4C02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dirty="0"/>
              <a:t>www.edusampo.fi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C635A2F-D2DC-478F-B889-FE96068BA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6EC286-4996-488C-8B10-485CC4AA33F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440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9A4A54B3-BC2F-40BA-B4D2-6E91F5F8781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36DC87B-2195-406B-AED4-75B4DB8A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250" y="365125"/>
            <a:ext cx="101045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ECE77E2-D4A6-4BA9-8EF1-E12D80496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9250" y="1825625"/>
            <a:ext cx="1010454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5EC336E-0E15-4E83-A197-7D73286EE5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4AC5F9-13F5-4DF2-AE6F-E9142E743A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www.edusampo.fi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4010CA6-6F5F-43ED-AFB8-A0739B225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E6EC286-4996-488C-8B10-485CC4AA33F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246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0BB0EE3A-F326-4FA1-A6C7-16060B53D15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36DC87B-2195-406B-AED4-75B4DB8A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734" y="365125"/>
            <a:ext cx="101560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ECE77E2-D4A6-4BA9-8EF1-E12D80496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7734" y="1825625"/>
            <a:ext cx="1015606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5EC336E-0E15-4E83-A197-7D73286EE5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4AC5F9-13F5-4DF2-AE6F-E9142E743A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www.edusampo.fi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4010CA6-6F5F-43ED-AFB8-A0739B225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E6EC286-4996-488C-8B10-485CC4AA33F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09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60EC64-7014-4777-B4FC-B48C1C1CB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Ohjaus ja tuki opintojen eri vaiheissa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EAB39D24-BF0F-48B0-AED8-37319AC2BE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5202598"/>
              </p:ext>
            </p:extLst>
          </p:nvPr>
        </p:nvGraphicFramePr>
        <p:xfrm>
          <a:off x="1249363" y="1825625"/>
          <a:ext cx="1010443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089D734-E61B-4AF0-97A8-AB3AF3F5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www.edusampo.fi</a:t>
            </a:r>
            <a:endParaRPr lang="fi-FI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62828A66-B213-4E9D-9C10-6FCD43B9CA04}"/>
              </a:ext>
            </a:extLst>
          </p:cNvPr>
          <p:cNvSpPr txBox="1"/>
          <p:nvPr/>
        </p:nvSpPr>
        <p:spPr>
          <a:xfrm>
            <a:off x="9159903" y="2592125"/>
            <a:ext cx="20673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i-FI" dirty="0">
                <a:solidFill>
                  <a:schemeClr val="bg1"/>
                </a:solidFill>
              </a:rPr>
              <a:t>Saattaen vaihto Ohjaamoon, te-palvelut yhteistyö</a:t>
            </a:r>
          </a:p>
          <a:p>
            <a:pPr lvl="0"/>
            <a:r>
              <a:rPr lang="fi-FI" dirty="0">
                <a:solidFill>
                  <a:schemeClr val="bg1"/>
                </a:solidFill>
              </a:rPr>
              <a:t>Jatkotilanteen tarkistus</a:t>
            </a:r>
          </a:p>
          <a:p>
            <a:pPr lvl="0"/>
            <a:r>
              <a:rPr lang="fi-FI" dirty="0">
                <a:solidFill>
                  <a:schemeClr val="bg1"/>
                </a:solidFill>
              </a:rPr>
              <a:t>Ohjauspalvelut </a:t>
            </a:r>
            <a:r>
              <a:rPr lang="fi-FI" dirty="0" err="1">
                <a:solidFill>
                  <a:schemeClr val="bg1"/>
                </a:solidFill>
              </a:rPr>
              <a:t>Sampossa</a:t>
            </a:r>
            <a:r>
              <a:rPr lang="fi-FI" dirty="0">
                <a:solidFill>
                  <a:schemeClr val="bg1"/>
                </a:solidFill>
              </a:rPr>
              <a:t> jatkossa, uraopinto-ohjaajat</a:t>
            </a:r>
          </a:p>
        </p:txBody>
      </p:sp>
    </p:spTree>
    <p:extLst>
      <p:ext uri="{BB962C8B-B14F-4D97-AF65-F5344CB8AC3E}">
        <p14:creationId xmlns:p14="http://schemas.microsoft.com/office/powerpoint/2010/main" val="2157521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FE9D73-0D48-4C73-8F32-3F01179C8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2086" y="500932"/>
            <a:ext cx="5521713" cy="5676031"/>
          </a:xfrm>
        </p:spPr>
        <p:txBody>
          <a:bodyPr/>
          <a:lstStyle/>
          <a:p>
            <a:r>
              <a:rPr lang="fi-FI" dirty="0"/>
              <a:t>Erityisen tuen suunnitelma</a:t>
            </a:r>
          </a:p>
          <a:p>
            <a:r>
              <a:rPr lang="fi-FI" dirty="0" err="1"/>
              <a:t>Preikkis</a:t>
            </a:r>
            <a:r>
              <a:rPr lang="fi-FI" dirty="0"/>
              <a:t> -paja</a:t>
            </a:r>
          </a:p>
          <a:p>
            <a:r>
              <a:rPr lang="fi-FI" dirty="0"/>
              <a:t>Sampopajan tuki </a:t>
            </a:r>
            <a:r>
              <a:rPr lang="fi-FI" dirty="0" err="1"/>
              <a:t>yto</a:t>
            </a:r>
            <a:r>
              <a:rPr lang="fi-FI" dirty="0"/>
              <a:t>-opintoihin</a:t>
            </a:r>
          </a:p>
          <a:p>
            <a:r>
              <a:rPr lang="fi-FI" dirty="0"/>
              <a:t>Osatutkinnon suorittaminen (erityisesti aikuiset)</a:t>
            </a:r>
          </a:p>
          <a:p>
            <a:r>
              <a:rPr lang="fi-FI" dirty="0"/>
              <a:t>TUVA</a:t>
            </a:r>
          </a:p>
          <a:p>
            <a:r>
              <a:rPr lang="fi-FI" dirty="0"/>
              <a:t>Hybridimallilla </a:t>
            </a:r>
            <a:r>
              <a:rPr lang="fi-FI" dirty="0" err="1"/>
              <a:t>LUOVIn</a:t>
            </a:r>
            <a:r>
              <a:rPr lang="fi-FI" dirty="0"/>
              <a:t> opiskelijaksi</a:t>
            </a:r>
          </a:p>
          <a:p>
            <a:r>
              <a:rPr lang="fi-FI" dirty="0" err="1"/>
              <a:t>Ytot</a:t>
            </a:r>
            <a:r>
              <a:rPr lang="fi-FI" dirty="0"/>
              <a:t> verkko-opintoina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9077537-D0D3-4036-8A0A-D7EEA5ED841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365125"/>
            <a:ext cx="3129501" cy="5811838"/>
          </a:xfrm>
        </p:spPr>
        <p:txBody>
          <a:bodyPr/>
          <a:lstStyle/>
          <a:p>
            <a:r>
              <a:rPr lang="fi-FI" dirty="0"/>
              <a:t>Tukimuotojen muistilista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F77C19-3A99-4750-A094-39552EB77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www.edusampo.fi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5948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DF439B0-9801-4BE6-8364-2039CA3E6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2086" y="564543"/>
            <a:ext cx="5521713" cy="5612420"/>
          </a:xfrm>
        </p:spPr>
        <p:txBody>
          <a:bodyPr>
            <a:normAutofit lnSpcReduction="10000"/>
          </a:bodyPr>
          <a:lstStyle/>
          <a:p>
            <a:r>
              <a:rPr lang="fi-FI" dirty="0"/>
              <a:t>Opiskeluhuolto: Kuraattori, terveydenhoitaja, koulupsykologi</a:t>
            </a:r>
          </a:p>
          <a:p>
            <a:r>
              <a:rPr lang="fi-FI" dirty="0"/>
              <a:t>Lasten ja nuorten talo</a:t>
            </a:r>
          </a:p>
          <a:p>
            <a:r>
              <a:rPr lang="fi-FI" dirty="0"/>
              <a:t>MTPA</a:t>
            </a:r>
          </a:p>
          <a:p>
            <a:r>
              <a:rPr lang="fi-FI" dirty="0"/>
              <a:t>Nuotti-valmennus (KELA)</a:t>
            </a:r>
          </a:p>
          <a:p>
            <a:r>
              <a:rPr lang="fi-FI" dirty="0"/>
              <a:t>Etsivä nuorisotyö</a:t>
            </a:r>
          </a:p>
          <a:p>
            <a:r>
              <a:rPr lang="fi-FI" dirty="0"/>
              <a:t>Ohjaamo</a:t>
            </a:r>
          </a:p>
          <a:p>
            <a:r>
              <a:rPr lang="fi-FI" dirty="0"/>
              <a:t>Aikuissosiaalityö</a:t>
            </a:r>
          </a:p>
          <a:p>
            <a:r>
              <a:rPr lang="fi-FI" dirty="0"/>
              <a:t>Työpajat (</a:t>
            </a:r>
            <a:r>
              <a:rPr lang="fi-FI" dirty="0" err="1"/>
              <a:t>Laptuote</a:t>
            </a:r>
            <a:r>
              <a:rPr lang="fi-FI" dirty="0"/>
              <a:t>, </a:t>
            </a:r>
            <a:r>
              <a:rPr lang="fi-FI" dirty="0" err="1"/>
              <a:t>Saimaanvirta</a:t>
            </a:r>
            <a:r>
              <a:rPr lang="fi-FI" dirty="0"/>
              <a:t>)</a:t>
            </a:r>
          </a:p>
          <a:p>
            <a:r>
              <a:rPr lang="fi-FI" dirty="0"/>
              <a:t>Kuntouttava työtoiminta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4B7B0C8-DB30-49B5-8632-64F1CBC10B8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365125"/>
            <a:ext cx="3423699" cy="5811838"/>
          </a:xfrm>
        </p:spPr>
        <p:txBody>
          <a:bodyPr/>
          <a:lstStyle/>
          <a:p>
            <a:r>
              <a:rPr lang="fi-FI" dirty="0"/>
              <a:t>Lisätukea opiskelijalle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43423F7-96FC-4CA4-8A49-B408172DA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www.edusampo.fi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4392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Sampo väri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13261"/>
      </a:accent1>
      <a:accent2>
        <a:srgbClr val="D3007E"/>
      </a:accent2>
      <a:accent3>
        <a:srgbClr val="F25C8F"/>
      </a:accent3>
      <a:accent4>
        <a:srgbClr val="FAB40A"/>
      </a:accent4>
      <a:accent5>
        <a:srgbClr val="34BBDA"/>
      </a:accent5>
      <a:accent6>
        <a:srgbClr val="70AD47"/>
      </a:accent6>
      <a:hlink>
        <a:srgbClr val="213261"/>
      </a:hlink>
      <a:folHlink>
        <a:srgbClr val="D300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3C50C3595F2C47A2CF829BA6DCEE72" ma:contentTypeVersion="14" ma:contentTypeDescription="Create a new document." ma:contentTypeScope="" ma:versionID="155cccae2b34561c03726684cdc17994">
  <xsd:schema xmlns:xsd="http://www.w3.org/2001/XMLSchema" xmlns:xs="http://www.w3.org/2001/XMLSchema" xmlns:p="http://schemas.microsoft.com/office/2006/metadata/properties" xmlns:ns3="89df9d5a-2c97-4f8c-a68e-25d470ece035" xmlns:ns4="65df40dc-e605-43bd-a187-b201e62f3176" targetNamespace="http://schemas.microsoft.com/office/2006/metadata/properties" ma:root="true" ma:fieldsID="9b7cc36aef89d71c742718760391a139" ns3:_="" ns4:_="">
    <xsd:import namespace="89df9d5a-2c97-4f8c-a68e-25d470ece035"/>
    <xsd:import namespace="65df40dc-e605-43bd-a187-b201e62f317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f9d5a-2c97-4f8c-a68e-25d470ece03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df40dc-e605-43bd-a187-b201e62f31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93EE71-3A00-4B3A-9A4C-430AA48C6C13}">
  <ds:schemaRefs>
    <ds:schemaRef ds:uri="http://www.w3.org/XML/1998/namespace"/>
    <ds:schemaRef ds:uri="65df40dc-e605-43bd-a187-b201e62f3176"/>
    <ds:schemaRef ds:uri="http://schemas.microsoft.com/office/2006/documentManagement/types"/>
    <ds:schemaRef ds:uri="http://purl.org/dc/dcmitype/"/>
    <ds:schemaRef ds:uri="http://purl.org/dc/elements/1.1/"/>
    <ds:schemaRef ds:uri="89df9d5a-2c97-4f8c-a68e-25d470ece035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F8AB63B-2147-41F3-9A9A-A6A27616F9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925FE2-A275-4E05-9BB3-0988234C7F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df9d5a-2c97-4f8c-a68e-25d470ece035"/>
    <ds:schemaRef ds:uri="65df40dc-e605-43bd-a187-b201e62f31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150</Words>
  <Application>Microsoft Office PowerPoint</Application>
  <PresentationFormat>Laajakuva</PresentationFormat>
  <Paragraphs>46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</vt:i4>
      </vt:variant>
    </vt:vector>
  </HeadingPairs>
  <TitlesOfParts>
    <vt:vector size="7" baseType="lpstr">
      <vt:lpstr>Arial</vt:lpstr>
      <vt:lpstr>Calibri</vt:lpstr>
      <vt:lpstr>Office-teema</vt:lpstr>
      <vt:lpstr>1_Office-teema</vt:lpstr>
      <vt:lpstr>Ohjaus ja tuki opintojen eri vaiheissa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Akkila Marja</dc:creator>
  <cp:lastModifiedBy>Kiviharju Virve</cp:lastModifiedBy>
  <cp:revision>9</cp:revision>
  <dcterms:created xsi:type="dcterms:W3CDTF">2021-11-10T10:33:24Z</dcterms:created>
  <dcterms:modified xsi:type="dcterms:W3CDTF">2022-06-08T12:22:18Z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0x010100663C50C3595F2C47A2CF829BA6DCEE72</vt:lpwstr>
  </property>
</Properties>
</file>